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576"/>
  </p:normalViewPr>
  <p:slideViewPr>
    <p:cSldViewPr snapToGrid="0" snapToObjects="1">
      <p:cViewPr>
        <p:scale>
          <a:sx n="81" d="100"/>
          <a:sy n="81" d="100"/>
        </p:scale>
        <p:origin x="1592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A041-A321-A54B-A22A-9AA1DCCAED26}" type="datetimeFigureOut">
              <a:rPr lang="fr-FR" smtClean="0"/>
              <a:t>20/08/2020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1FE9F-9F04-2243-ACBC-1BB097184C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0584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A041-A321-A54B-A22A-9AA1DCCAED26}" type="datetimeFigureOut">
              <a:rPr lang="fr-FR" smtClean="0"/>
              <a:t>20/08/2020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1FE9F-9F04-2243-ACBC-1BB097184C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0355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A041-A321-A54B-A22A-9AA1DCCAED26}" type="datetimeFigureOut">
              <a:rPr lang="fr-FR" smtClean="0"/>
              <a:t>20/08/2020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1FE9F-9F04-2243-ACBC-1BB097184C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9367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A041-A321-A54B-A22A-9AA1DCCAED26}" type="datetimeFigureOut">
              <a:rPr lang="fr-FR" smtClean="0"/>
              <a:t>20/08/2020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1FE9F-9F04-2243-ACBC-1BB097184C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8663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A041-A321-A54B-A22A-9AA1DCCAED26}" type="datetimeFigureOut">
              <a:rPr lang="fr-FR" smtClean="0"/>
              <a:t>20/08/2020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1FE9F-9F04-2243-ACBC-1BB097184C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4193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A041-A321-A54B-A22A-9AA1DCCAED26}" type="datetimeFigureOut">
              <a:rPr lang="fr-FR" smtClean="0"/>
              <a:t>20/08/2020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1FE9F-9F04-2243-ACBC-1BB097184C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062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A041-A321-A54B-A22A-9AA1DCCAED26}" type="datetimeFigureOut">
              <a:rPr lang="fr-FR" smtClean="0"/>
              <a:t>20/08/2020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1FE9F-9F04-2243-ACBC-1BB097184C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422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A041-A321-A54B-A22A-9AA1DCCAED26}" type="datetimeFigureOut">
              <a:rPr lang="fr-FR" smtClean="0"/>
              <a:t>20/08/2020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1FE9F-9F04-2243-ACBC-1BB097184C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3663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A041-A321-A54B-A22A-9AA1DCCAED26}" type="datetimeFigureOut">
              <a:rPr lang="fr-FR" smtClean="0"/>
              <a:t>20/08/2020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1FE9F-9F04-2243-ACBC-1BB097184C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8862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A041-A321-A54B-A22A-9AA1DCCAED26}" type="datetimeFigureOut">
              <a:rPr lang="fr-FR" smtClean="0"/>
              <a:t>20/08/2020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1FE9F-9F04-2243-ACBC-1BB097184C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5253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A041-A321-A54B-A22A-9AA1DCCAED26}" type="datetimeFigureOut">
              <a:rPr lang="fr-FR" smtClean="0"/>
              <a:t>20/08/2020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1FE9F-9F04-2243-ACBC-1BB097184C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4879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7A041-A321-A54B-A22A-9AA1DCCAED26}" type="datetimeFigureOut">
              <a:rPr lang="fr-FR" smtClean="0"/>
              <a:t>20/08/2020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1FE9F-9F04-2243-ACBC-1BB097184C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9786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044B9F-ABDD-5144-AFF3-85A07ED582E0}"/>
              </a:ext>
            </a:extLst>
          </p:cNvPr>
          <p:cNvSpPr/>
          <p:nvPr/>
        </p:nvSpPr>
        <p:spPr>
          <a:xfrm>
            <a:off x="7224105" y="204911"/>
            <a:ext cx="33457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3600" kern="150" dirty="0">
                <a:solidFill>
                  <a:srgbClr val="FCA2A9"/>
                </a:solidFill>
                <a:latin typeface="KG Second Chances Solid" panose="02000000000000000000" pitchFamily="2" charset="77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3600" kern="150" dirty="0">
                <a:solidFill>
                  <a:srgbClr val="FDCFCE"/>
                </a:solidFill>
                <a:latin typeface="KG Second Chances Solid" panose="02000000000000000000" pitchFamily="2" charset="77"/>
                <a:ea typeface="SimSun" panose="02010600030101010101" pitchFamily="2" charset="-122"/>
                <a:cs typeface="Lucida Sans" panose="020B0602030504020204" pitchFamily="34" charset="77"/>
              </a:rPr>
              <a:t>E</a:t>
            </a:r>
            <a:r>
              <a:rPr lang="fr-FR" sz="3600" kern="150" dirty="0">
                <a:solidFill>
                  <a:srgbClr val="FDD6E7"/>
                </a:solidFill>
                <a:latin typeface="KG Second Chances Solid" panose="02000000000000000000" pitchFamily="2" charset="77"/>
                <a:ea typeface="SimSun" panose="02010600030101010101" pitchFamily="2" charset="-122"/>
                <a:cs typeface="Lucida Sans" panose="020B0602030504020204" pitchFamily="34" charset="77"/>
              </a:rPr>
              <a:t>I</a:t>
            </a:r>
            <a:r>
              <a:rPr lang="fr-FR" sz="3600" kern="150" dirty="0">
                <a:solidFill>
                  <a:srgbClr val="FEE6CE"/>
                </a:solidFill>
                <a:latin typeface="KG Second Chances Solid" panose="02000000000000000000" pitchFamily="2" charset="77"/>
                <a:ea typeface="SimSun" panose="02010600030101010101" pitchFamily="2" charset="-122"/>
                <a:cs typeface="Lucida Sans" panose="020B0602030504020204" pitchFamily="34" charset="77"/>
              </a:rPr>
              <a:t>N</a:t>
            </a:r>
            <a:r>
              <a:rPr lang="fr-FR" sz="3600" kern="150" dirty="0">
                <a:solidFill>
                  <a:srgbClr val="FED887"/>
                </a:solidFill>
                <a:latin typeface="KG Second Chances Solid" panose="02000000000000000000" pitchFamily="2" charset="77"/>
                <a:ea typeface="SimSun" panose="02010600030101010101" pitchFamily="2" charset="-122"/>
                <a:cs typeface="Lucida Sans" panose="020B0602030504020204" pitchFamily="34" charset="77"/>
              </a:rPr>
              <a:t>T</a:t>
            </a:r>
            <a:r>
              <a:rPr lang="fr-FR" sz="3600" kern="150" dirty="0">
                <a:solidFill>
                  <a:srgbClr val="FFE8A1"/>
                </a:solidFill>
                <a:latin typeface="KG Second Chances Solid" panose="02000000000000000000" pitchFamily="2" charset="77"/>
                <a:ea typeface="SimSun" panose="02010600030101010101" pitchFamily="2" charset="-122"/>
                <a:cs typeface="Lucida Sans" panose="020B0602030504020204" pitchFamily="34" charset="77"/>
              </a:rPr>
              <a:t>U</a:t>
            </a:r>
            <a:r>
              <a:rPr lang="fr-FR" sz="3600" kern="150" dirty="0">
                <a:solidFill>
                  <a:srgbClr val="FFF4A6"/>
                </a:solidFill>
                <a:latin typeface="KG Second Chances Solid" panose="02000000000000000000" pitchFamily="2" charset="77"/>
                <a:ea typeface="SimSun" panose="02010600030101010101" pitchFamily="2" charset="-122"/>
                <a:cs typeface="Lucida Sans" panose="020B0602030504020204" pitchFamily="34" charset="77"/>
              </a:rPr>
              <a:t>R</a:t>
            </a:r>
            <a:r>
              <a:rPr lang="fr-FR" sz="3600" kern="150" dirty="0">
                <a:solidFill>
                  <a:srgbClr val="E4F7C7"/>
                </a:solidFill>
                <a:latin typeface="KG Second Chances Solid" panose="02000000000000000000" pitchFamily="2" charset="77"/>
                <a:ea typeface="SimSun" panose="02010600030101010101" pitchFamily="2" charset="-122"/>
                <a:cs typeface="Lucida Sans" panose="020B0602030504020204" pitchFamily="34" charset="77"/>
              </a:rPr>
              <a:t>E</a:t>
            </a:r>
            <a:r>
              <a:rPr lang="fr-FR" sz="3600" kern="150" dirty="0">
                <a:solidFill>
                  <a:srgbClr val="CFF09A"/>
                </a:solidFill>
                <a:latin typeface="KG Second Chances Solid" panose="02000000000000000000" pitchFamily="2" charset="77"/>
                <a:ea typeface="SimSun" panose="02010600030101010101" pitchFamily="2" charset="-122"/>
                <a:cs typeface="Lucida Sans" panose="020B0602030504020204" pitchFamily="34" charset="77"/>
              </a:rPr>
              <a:t>S </a:t>
            </a:r>
            <a:r>
              <a:rPr lang="fr-FR" sz="3600" kern="150" dirty="0">
                <a:solidFill>
                  <a:srgbClr val="D4F2FD"/>
                </a:solidFill>
                <a:latin typeface="KG Second Chances Solid" panose="02000000000000000000" pitchFamily="2" charset="77"/>
                <a:ea typeface="SimSun" panose="02010600030101010101" pitchFamily="2" charset="-122"/>
                <a:cs typeface="Lucida Sans" panose="020B0602030504020204" pitchFamily="34" charset="77"/>
              </a:rPr>
              <a:t>D</a:t>
            </a:r>
            <a:r>
              <a:rPr lang="fr-FR" sz="3600" kern="150" dirty="0">
                <a:solidFill>
                  <a:srgbClr val="7FB9E1"/>
                </a:solidFill>
                <a:latin typeface="KG Second Chances Solid" panose="02000000000000000000" pitchFamily="2" charset="77"/>
                <a:ea typeface="SimSun" panose="02010600030101010101" pitchFamily="2" charset="-122"/>
                <a:cs typeface="Lucida Sans" panose="020B0602030504020204" pitchFamily="34" charset="77"/>
              </a:rPr>
              <a:t>E</a:t>
            </a:r>
            <a:endParaRPr lang="fr-FR" sz="3600" kern="1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Lucida Sans" panose="020B0602030504020204" pitchFamily="34" charset="77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4C8DA968-BE3E-1649-9E03-CCE94AF211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641818"/>
              </p:ext>
            </p:extLst>
          </p:nvPr>
        </p:nvGraphicFramePr>
        <p:xfrm>
          <a:off x="287208" y="970611"/>
          <a:ext cx="10117394" cy="61933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7058">
                  <a:extLst>
                    <a:ext uri="{9D8B030D-6E8A-4147-A177-3AD203B41FA5}">
                      <a16:colId xmlns:a16="http://schemas.microsoft.com/office/drawing/2014/main" val="2811190487"/>
                    </a:ext>
                  </a:extLst>
                </a:gridCol>
                <a:gridCol w="2077114">
                  <a:extLst>
                    <a:ext uri="{9D8B030D-6E8A-4147-A177-3AD203B41FA5}">
                      <a16:colId xmlns:a16="http://schemas.microsoft.com/office/drawing/2014/main" val="1381093998"/>
                    </a:ext>
                  </a:extLst>
                </a:gridCol>
                <a:gridCol w="2077114">
                  <a:extLst>
                    <a:ext uri="{9D8B030D-6E8A-4147-A177-3AD203B41FA5}">
                      <a16:colId xmlns:a16="http://schemas.microsoft.com/office/drawing/2014/main" val="903183837"/>
                    </a:ext>
                  </a:extLst>
                </a:gridCol>
                <a:gridCol w="2072102">
                  <a:extLst>
                    <a:ext uri="{9D8B030D-6E8A-4147-A177-3AD203B41FA5}">
                      <a16:colId xmlns:a16="http://schemas.microsoft.com/office/drawing/2014/main" val="2569685527"/>
                    </a:ext>
                  </a:extLst>
                </a:gridCol>
                <a:gridCol w="2084006">
                  <a:extLst>
                    <a:ext uri="{9D8B030D-6E8A-4147-A177-3AD203B41FA5}">
                      <a16:colId xmlns:a16="http://schemas.microsoft.com/office/drawing/2014/main" val="30556174"/>
                    </a:ext>
                  </a:extLst>
                </a:gridCol>
              </a:tblGrid>
              <a:tr h="3222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0" kern="150" dirty="0">
                          <a:effectLst/>
                          <a:latin typeface="Springwood Line DEMO" pitchFamily="2" charset="77"/>
                        </a:rPr>
                        <a:t>ÉLÈVES</a:t>
                      </a:r>
                      <a:endParaRPr lang="fr-FR" sz="2000" b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 anchor="ctr">
                    <a:lnL w="12700" cmpd="sng">
                      <a:noFill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0" kern="150" dirty="0">
                          <a:effectLst/>
                          <a:latin typeface="Springwood Line DEMO" pitchFamily="2" charset="77"/>
                        </a:rPr>
                        <a:t>tables</a:t>
                      </a:r>
                      <a:endParaRPr lang="fr-FR" sz="2000" b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 anchor="ctr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0" kern="150" dirty="0">
                          <a:effectLst/>
                          <a:latin typeface="Springwood Line DEMO" pitchFamily="2" charset="77"/>
                        </a:rPr>
                        <a:t>géométrie</a:t>
                      </a:r>
                      <a:endParaRPr lang="fr-FR" sz="2000" b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 anchor="ctr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0" kern="150" dirty="0">
                          <a:effectLst/>
                          <a:latin typeface="Springwood Line DEMO" pitchFamily="2" charset="77"/>
                        </a:rPr>
                        <a:t>nombres</a:t>
                      </a:r>
                      <a:endParaRPr lang="fr-FR" sz="2000" b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 anchor="ctr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0" kern="150" dirty="0">
                          <a:effectLst/>
                          <a:latin typeface="Springwood Line DEMO" pitchFamily="2" charset="77"/>
                        </a:rPr>
                        <a:t>calcul posé</a:t>
                      </a:r>
                      <a:endParaRPr lang="fr-FR" sz="2000" b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 anchor="ctr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986893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312418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3795270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260913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9676451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676477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551791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0" i="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249628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894045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714359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054563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441565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473769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0" i="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941399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05255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624313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701971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0" i="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30374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261021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0" i="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150031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473785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325177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91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6116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BB0A664-E145-E94B-BFFB-D2DBF83D38AA}"/>
              </a:ext>
            </a:extLst>
          </p:cNvPr>
          <p:cNvSpPr/>
          <p:nvPr/>
        </p:nvSpPr>
        <p:spPr>
          <a:xfrm>
            <a:off x="57887" y="204911"/>
            <a:ext cx="43410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sz="3600" kern="150" dirty="0">
                <a:solidFill>
                  <a:srgbClr val="FCA2A9"/>
                </a:solidFill>
                <a:latin typeface="KG Second Chances Solid" panose="02000000000000000000" pitchFamily="2" charset="77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3600" kern="150" dirty="0">
                <a:solidFill>
                  <a:srgbClr val="FDCFCE"/>
                </a:solidFill>
                <a:latin typeface="KG Second Chances Solid" panose="02000000000000000000" pitchFamily="2" charset="77"/>
                <a:ea typeface="SimSun" panose="02010600030101010101" pitchFamily="2" charset="-122"/>
                <a:cs typeface="Lucida Sans" panose="020B0602030504020204" pitchFamily="34" charset="77"/>
              </a:rPr>
              <a:t>O</a:t>
            </a:r>
            <a:r>
              <a:rPr lang="fr-FR" sz="3600" kern="150" dirty="0">
                <a:solidFill>
                  <a:srgbClr val="FDD6E7"/>
                </a:solidFill>
                <a:latin typeface="KG Second Chances Solid" panose="02000000000000000000" pitchFamily="2" charset="77"/>
                <a:ea typeface="SimSun" panose="02010600030101010101" pitchFamily="2" charset="-122"/>
                <a:cs typeface="Lucida Sans" panose="020B0602030504020204" pitchFamily="34" charset="77"/>
              </a:rPr>
              <a:t>M</a:t>
            </a:r>
            <a:r>
              <a:rPr lang="fr-FR" sz="3600" kern="150" dirty="0">
                <a:solidFill>
                  <a:srgbClr val="FEE6CE"/>
                </a:solidFill>
                <a:latin typeface="KG Second Chances Solid" panose="02000000000000000000" pitchFamily="2" charset="77"/>
                <a:ea typeface="SimSun" panose="02010600030101010101" pitchFamily="2" charset="-122"/>
                <a:cs typeface="Lucida Sans" panose="020B0602030504020204" pitchFamily="34" charset="77"/>
              </a:rPr>
              <a:t>P</a:t>
            </a:r>
            <a:r>
              <a:rPr lang="fr-FR" sz="3600" kern="150" dirty="0">
                <a:solidFill>
                  <a:srgbClr val="FED887"/>
                </a:solidFill>
                <a:latin typeface="KG Second Chances Solid" panose="02000000000000000000" pitchFamily="2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3600" kern="150" dirty="0">
                <a:solidFill>
                  <a:srgbClr val="FFE8A1"/>
                </a:solidFill>
                <a:latin typeface="KG Second Chances Solid" panose="02000000000000000000" pitchFamily="2" charset="77"/>
                <a:ea typeface="SimSun" panose="02010600030101010101" pitchFamily="2" charset="-122"/>
                <a:cs typeface="Lucida Sans" panose="020B0602030504020204" pitchFamily="34" charset="77"/>
              </a:rPr>
              <a:t>T</a:t>
            </a:r>
            <a:r>
              <a:rPr lang="fr-FR" sz="3600" kern="150" dirty="0">
                <a:solidFill>
                  <a:srgbClr val="FFF4A6"/>
                </a:solidFill>
                <a:latin typeface="KG Second Chances Solid" panose="02000000000000000000" pitchFamily="2" charset="77"/>
                <a:ea typeface="SimSun" panose="02010600030101010101" pitchFamily="2" charset="-122"/>
                <a:cs typeface="Lucida Sans" panose="020B0602030504020204" pitchFamily="34" charset="77"/>
              </a:rPr>
              <a:t>E</a:t>
            </a:r>
            <a:r>
              <a:rPr lang="fr-FR" sz="3600" kern="150" dirty="0">
                <a:solidFill>
                  <a:srgbClr val="E4F7C7"/>
                </a:solidFill>
                <a:latin typeface="KG Second Chances Solid" panose="02000000000000000000" pitchFamily="2" charset="77"/>
                <a:ea typeface="SimSun" panose="02010600030101010101" pitchFamily="2" charset="-122"/>
                <a:cs typeface="Lucida Sans" panose="020B0602030504020204" pitchFamily="34" charset="77"/>
              </a:rPr>
              <a:t>N</a:t>
            </a:r>
            <a:r>
              <a:rPr lang="fr-FR" sz="3600" kern="150" dirty="0">
                <a:solidFill>
                  <a:srgbClr val="CFF09A"/>
                </a:solidFill>
                <a:latin typeface="KG Second Chances Solid" panose="02000000000000000000" pitchFamily="2" charset="77"/>
                <a:ea typeface="SimSun" panose="02010600030101010101" pitchFamily="2" charset="-122"/>
                <a:cs typeface="Lucida Sans" panose="020B0602030504020204" pitchFamily="34" charset="77"/>
              </a:rPr>
              <a:t>C</a:t>
            </a:r>
            <a:r>
              <a:rPr lang="fr-FR" sz="3600" kern="150" dirty="0">
                <a:solidFill>
                  <a:srgbClr val="D4F2FD"/>
                </a:solidFill>
                <a:latin typeface="KG Second Chances Solid" panose="02000000000000000000" pitchFamily="2" charset="77"/>
                <a:ea typeface="SimSun" panose="02010600030101010101" pitchFamily="2" charset="-122"/>
                <a:cs typeface="Lucida Sans" panose="020B0602030504020204" pitchFamily="34" charset="77"/>
              </a:rPr>
              <a:t>E</a:t>
            </a:r>
            <a:r>
              <a:rPr lang="fr-FR" sz="3600" kern="150" dirty="0">
                <a:solidFill>
                  <a:srgbClr val="7FB9E1"/>
                </a:solidFill>
                <a:latin typeface="KG Second Chances Solid" panose="02000000000000000000" pitchFamily="2" charset="77"/>
                <a:ea typeface="SimSun" panose="02010600030101010101" pitchFamily="2" charset="-122"/>
                <a:cs typeface="Lucida Sans" panose="020B0602030504020204" pitchFamily="34" charset="77"/>
              </a:rPr>
              <a:t>S</a:t>
            </a:r>
            <a:endParaRPr lang="fr-FR" sz="3600" kern="1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Lucida Sans" panose="020B0602030504020204" pitchFamily="34" charset="77"/>
            </a:endParaRP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0BBCD336-D0EC-D34C-9931-FEF53DBB05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79125"/>
              </p:ext>
            </p:extLst>
          </p:nvPr>
        </p:nvGraphicFramePr>
        <p:xfrm>
          <a:off x="287208" y="970611"/>
          <a:ext cx="10117394" cy="61933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7058">
                  <a:extLst>
                    <a:ext uri="{9D8B030D-6E8A-4147-A177-3AD203B41FA5}">
                      <a16:colId xmlns:a16="http://schemas.microsoft.com/office/drawing/2014/main" val="2811190487"/>
                    </a:ext>
                  </a:extLst>
                </a:gridCol>
                <a:gridCol w="2077114">
                  <a:extLst>
                    <a:ext uri="{9D8B030D-6E8A-4147-A177-3AD203B41FA5}">
                      <a16:colId xmlns:a16="http://schemas.microsoft.com/office/drawing/2014/main" val="1381093998"/>
                    </a:ext>
                  </a:extLst>
                </a:gridCol>
                <a:gridCol w="2077114">
                  <a:extLst>
                    <a:ext uri="{9D8B030D-6E8A-4147-A177-3AD203B41FA5}">
                      <a16:colId xmlns:a16="http://schemas.microsoft.com/office/drawing/2014/main" val="903183837"/>
                    </a:ext>
                  </a:extLst>
                </a:gridCol>
                <a:gridCol w="2072102">
                  <a:extLst>
                    <a:ext uri="{9D8B030D-6E8A-4147-A177-3AD203B41FA5}">
                      <a16:colId xmlns:a16="http://schemas.microsoft.com/office/drawing/2014/main" val="2569685527"/>
                    </a:ext>
                  </a:extLst>
                </a:gridCol>
                <a:gridCol w="2084006">
                  <a:extLst>
                    <a:ext uri="{9D8B030D-6E8A-4147-A177-3AD203B41FA5}">
                      <a16:colId xmlns:a16="http://schemas.microsoft.com/office/drawing/2014/main" val="30556174"/>
                    </a:ext>
                  </a:extLst>
                </a:gridCol>
              </a:tblGrid>
              <a:tr h="3222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0" kern="150" dirty="0">
                          <a:effectLst/>
                          <a:latin typeface="Springwood Line DEMO" pitchFamily="2" charset="77"/>
                        </a:rPr>
                        <a:t>ÉLÈVES</a:t>
                      </a:r>
                      <a:endParaRPr lang="fr-FR" sz="2000" b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 anchor="ctr">
                    <a:lnL w="12700" cmpd="sng">
                      <a:noFill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0" kern="150" dirty="0">
                          <a:effectLst/>
                          <a:latin typeface="Springwood Line DEMO" pitchFamily="2" charset="77"/>
                        </a:rPr>
                        <a:t>grammaire</a:t>
                      </a:r>
                      <a:endParaRPr lang="fr-FR" sz="2000" b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 anchor="ctr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0" kern="150" dirty="0">
                          <a:effectLst/>
                          <a:latin typeface="Springwood Line DEMO" pitchFamily="2" charset="77"/>
                          <a:ea typeface="SimSun" panose="02010600030101010101" pitchFamily="2" charset="-122"/>
                          <a:cs typeface="Lucida Sans" panose="020B0602030504020204" pitchFamily="34" charset="77"/>
                        </a:rPr>
                        <a:t>orthographe</a:t>
                      </a:r>
                    </a:p>
                  </a:txBody>
                  <a:tcPr marL="30325" marR="30325" marT="30325" marB="30325" anchor="ctr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0" kern="150" dirty="0">
                          <a:effectLst/>
                          <a:latin typeface="Springwood Line DEMO" pitchFamily="2" charset="77"/>
                        </a:rPr>
                        <a:t>conjugaison</a:t>
                      </a:r>
                      <a:endParaRPr lang="fr-FR" sz="2000" b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 anchor="ctr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0" kern="150" dirty="0">
                          <a:effectLst/>
                          <a:latin typeface="Springwood Line DEMO" pitchFamily="2" charset="77"/>
                          <a:ea typeface="SimSun" panose="02010600030101010101" pitchFamily="2" charset="-122"/>
                          <a:cs typeface="Lucida Sans" panose="020B0602030504020204" pitchFamily="34" charset="77"/>
                        </a:rPr>
                        <a:t>problèmes</a:t>
                      </a:r>
                    </a:p>
                  </a:txBody>
                  <a:tcPr marL="30325" marR="30325" marT="30325" marB="30325" anchor="ctr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986893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312418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3795270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260913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9676451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676477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551791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b="0" i="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249628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894045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b="0" i="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714359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054563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441565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473769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b="0" i="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941399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05255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624313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701971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30374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261021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150031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473785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325177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b="0" i="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2700" cmpd="sng">
                      <a:noFill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  <a:latin typeface="Springwood Line DEMO" pitchFamily="2" charset="77"/>
                        </a:rPr>
                        <a:t> </a:t>
                      </a:r>
                      <a:endParaRPr lang="fr-FR" sz="1200" kern="150" dirty="0">
                        <a:effectLst/>
                        <a:latin typeface="Springwood Line DEMO" pitchFamily="2" charset="77"/>
                        <a:ea typeface="SimSun" panose="02010600030101010101" pitchFamily="2" charset="-122"/>
                        <a:cs typeface="Lucida Sans" panose="020B0602030504020204" pitchFamily="34" charset="77"/>
                      </a:endParaRPr>
                    </a:p>
                  </a:txBody>
                  <a:tcPr marL="30325" marR="30325" marT="30325" marB="30325">
                    <a:lnL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CA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91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82721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190</Words>
  <Application>Microsoft Macintosh PowerPoint</Application>
  <PresentationFormat>Personnalisé</PresentationFormat>
  <Paragraphs>188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KG Second Chances Solid</vt:lpstr>
      <vt:lpstr>Springwood Line DEMO</vt:lpstr>
      <vt:lpstr>Times New Roman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Marcie AGAPE</dc:creator>
  <cp:lastModifiedBy>Marcie AGAPE</cp:lastModifiedBy>
  <cp:revision>3</cp:revision>
  <dcterms:created xsi:type="dcterms:W3CDTF">2020-08-09T21:56:49Z</dcterms:created>
  <dcterms:modified xsi:type="dcterms:W3CDTF">2020-08-20T15:58:10Z</dcterms:modified>
</cp:coreProperties>
</file>