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2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</p:sldIdLst>
  <p:sldSz cx="7559675" cy="106918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4E188"/>
    <a:srgbClr val="FFEA8A"/>
    <a:srgbClr val="FFE97F"/>
    <a:srgbClr val="FFF4AF"/>
    <a:srgbClr val="FFD8A2"/>
    <a:srgbClr val="FFE8AC"/>
    <a:srgbClr val="FFE8C3"/>
    <a:srgbClr val="F1DDBF"/>
    <a:srgbClr val="FFECD3"/>
    <a:srgbClr val="E9C7D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9351"/>
    <p:restoredTop sz="94836"/>
  </p:normalViewPr>
  <p:slideViewPr>
    <p:cSldViewPr snapToGrid="0" snapToObjects="1">
      <p:cViewPr>
        <p:scale>
          <a:sx n="65" d="100"/>
          <a:sy n="65" d="100"/>
        </p:scale>
        <p:origin x="1576" y="1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C6E803-B155-4246-8F12-85EC339EC06B}" type="datetimeFigureOut">
              <a:rPr lang="fr-FR" smtClean="0"/>
              <a:t>24/08/2020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338388" y="1143000"/>
            <a:ext cx="21812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BB7FD4-35F0-0643-BD77-CCAFFA82EE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43417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9BB7FD4-35F0-0643-BD77-CCAFFA82EE56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8920859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9BB7FD4-35F0-0643-BD77-CCAFFA82EE56}" type="slidenum">
              <a:rPr lang="fr-FR" smtClean="0"/>
              <a:t>19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9775197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9BB7FD4-35F0-0643-BD77-CCAFFA82EE56}" type="slidenum">
              <a:rPr lang="fr-FR" smtClean="0"/>
              <a:t>21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967926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9BB7FD4-35F0-0643-BD77-CCAFFA82EE56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496127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9BB7FD4-35F0-0643-BD77-CCAFFA82EE56}" type="slidenum">
              <a:rPr lang="fr-FR" smtClean="0"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3393019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9BB7FD4-35F0-0643-BD77-CCAFFA82EE56}" type="slidenum">
              <a:rPr lang="fr-FR" smtClean="0"/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9472315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9BB7FD4-35F0-0643-BD77-CCAFFA82EE56}" type="slidenum">
              <a:rPr lang="fr-FR" smtClean="0"/>
              <a:t>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8361753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9BB7FD4-35F0-0643-BD77-CCAFFA82EE56}" type="slidenum">
              <a:rPr lang="fr-FR" smtClean="0"/>
              <a:t>11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7419711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9BB7FD4-35F0-0643-BD77-CCAFFA82EE56}" type="slidenum">
              <a:rPr lang="fr-FR" smtClean="0"/>
              <a:t>13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6681404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9BB7FD4-35F0-0643-BD77-CCAFFA82EE56}" type="slidenum">
              <a:rPr lang="fr-FR" smtClean="0"/>
              <a:t>15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544776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9BB7FD4-35F0-0643-BD77-CCAFFA82EE56}" type="slidenum">
              <a:rPr lang="fr-FR" smtClean="0"/>
              <a:t>17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58303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2E821-BF4A-CA4F-9A31-58700DE569DB}" type="datetimeFigureOut">
              <a:rPr lang="fr-FR" smtClean="0"/>
              <a:t>24/08/2020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3A5A4-AC53-2341-BDA8-5D3D4F259A6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212362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2E821-BF4A-CA4F-9A31-58700DE569DB}" type="datetimeFigureOut">
              <a:rPr lang="fr-FR" smtClean="0"/>
              <a:t>24/08/2020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3A5A4-AC53-2341-BDA8-5D3D4F259A6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853016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2E821-BF4A-CA4F-9A31-58700DE569DB}" type="datetimeFigureOut">
              <a:rPr lang="fr-FR" smtClean="0"/>
              <a:t>24/08/2020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3A5A4-AC53-2341-BDA8-5D3D4F259A6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054004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2E821-BF4A-CA4F-9A31-58700DE569DB}" type="datetimeFigureOut">
              <a:rPr lang="fr-FR" smtClean="0"/>
              <a:t>24/08/2020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3A5A4-AC53-2341-BDA8-5D3D4F259A6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615756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2E821-BF4A-CA4F-9A31-58700DE569DB}" type="datetimeFigureOut">
              <a:rPr lang="fr-FR" smtClean="0"/>
              <a:t>24/08/2020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3A5A4-AC53-2341-BDA8-5D3D4F259A6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055648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2E821-BF4A-CA4F-9A31-58700DE569DB}" type="datetimeFigureOut">
              <a:rPr lang="fr-FR" smtClean="0"/>
              <a:t>24/08/2020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3A5A4-AC53-2341-BDA8-5D3D4F259A6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857497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2E821-BF4A-CA4F-9A31-58700DE569DB}" type="datetimeFigureOut">
              <a:rPr lang="fr-FR" smtClean="0"/>
              <a:t>24/08/2020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3A5A4-AC53-2341-BDA8-5D3D4F259A6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746965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2E821-BF4A-CA4F-9A31-58700DE569DB}" type="datetimeFigureOut">
              <a:rPr lang="fr-FR" smtClean="0"/>
              <a:t>24/08/2020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3A5A4-AC53-2341-BDA8-5D3D4F259A6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22181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2E821-BF4A-CA4F-9A31-58700DE569DB}" type="datetimeFigureOut">
              <a:rPr lang="fr-FR" smtClean="0"/>
              <a:t>24/08/2020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3A5A4-AC53-2341-BDA8-5D3D4F259A6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100395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2E821-BF4A-CA4F-9A31-58700DE569DB}" type="datetimeFigureOut">
              <a:rPr lang="fr-FR" smtClean="0"/>
              <a:t>24/08/2020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3A5A4-AC53-2341-BDA8-5D3D4F259A6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335246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2E821-BF4A-CA4F-9A31-58700DE569DB}" type="datetimeFigureOut">
              <a:rPr lang="fr-FR" smtClean="0"/>
              <a:t>24/08/2020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3A5A4-AC53-2341-BDA8-5D3D4F259A6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57218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B2E821-BF4A-CA4F-9A31-58700DE569DB}" type="datetimeFigureOut">
              <a:rPr lang="fr-FR" smtClean="0"/>
              <a:t>24/08/2020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D3A5A4-AC53-2341-BDA8-5D3D4F259A6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030573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90379DB8-C139-5948-9D4E-7CAA1210D98A}"/>
              </a:ext>
            </a:extLst>
          </p:cNvPr>
          <p:cNvSpPr txBox="1"/>
          <p:nvPr/>
        </p:nvSpPr>
        <p:spPr>
          <a:xfrm>
            <a:off x="288099" y="108994"/>
            <a:ext cx="5725839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800" dirty="0">
                <a:latin typeface="Springwood Line DEMO" pitchFamily="2" charset="77"/>
              </a:rPr>
              <a:t>mardi 12 septembre 2020</a:t>
            </a:r>
          </a:p>
        </p:txBody>
      </p:sp>
      <p:cxnSp>
        <p:nvCxnSpPr>
          <p:cNvPr id="5" name="Connecteur droit 4">
            <a:extLst>
              <a:ext uri="{FF2B5EF4-FFF2-40B4-BE49-F238E27FC236}">
                <a16:creationId xmlns:a16="http://schemas.microsoft.com/office/drawing/2014/main" id="{4110C667-913F-1A40-90B7-DE6B5B55539E}"/>
              </a:ext>
            </a:extLst>
          </p:cNvPr>
          <p:cNvCxnSpPr/>
          <p:nvPr/>
        </p:nvCxnSpPr>
        <p:spPr>
          <a:xfrm>
            <a:off x="288099" y="786102"/>
            <a:ext cx="7002049" cy="0"/>
          </a:xfrm>
          <a:prstGeom prst="line">
            <a:avLst/>
          </a:prstGeom>
          <a:ln w="60325">
            <a:solidFill>
              <a:srgbClr val="F4C9C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" name="Tableau 5">
            <a:extLst>
              <a:ext uri="{FF2B5EF4-FFF2-40B4-BE49-F238E27FC236}">
                <a16:creationId xmlns:a16="http://schemas.microsoft.com/office/drawing/2014/main" id="{F7A8732E-1510-A340-A0C1-D3F1C636378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3563865"/>
              </p:ext>
            </p:extLst>
          </p:nvPr>
        </p:nvGraphicFramePr>
        <p:xfrm>
          <a:off x="435385" y="1170156"/>
          <a:ext cx="6688898" cy="182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74812">
                  <a:extLst>
                    <a:ext uri="{9D8B030D-6E8A-4147-A177-3AD203B41FA5}">
                      <a16:colId xmlns:a16="http://schemas.microsoft.com/office/drawing/2014/main" val="3826948665"/>
                    </a:ext>
                  </a:extLst>
                </a:gridCol>
                <a:gridCol w="1714086">
                  <a:extLst>
                    <a:ext uri="{9D8B030D-6E8A-4147-A177-3AD203B41FA5}">
                      <a16:colId xmlns:a16="http://schemas.microsoft.com/office/drawing/2014/main" val="414491304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 dirty="0">
                          <a:solidFill>
                            <a:schemeClr val="tx1"/>
                          </a:solidFill>
                          <a:latin typeface="+mn-lt"/>
                        </a:rPr>
                        <a:t>Objectifs / déroulement / modalités de travail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4C9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4C9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4C9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4C9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 dirty="0">
                          <a:solidFill>
                            <a:schemeClr val="tx1"/>
                          </a:solidFill>
                          <a:latin typeface="+mn-lt"/>
                        </a:rPr>
                        <a:t>Matériel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4C9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4C9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4C9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4C9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2110191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r-FR" sz="1200" b="1" u="sng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SCIENCES ET TECHNOLOGIE</a:t>
                      </a:r>
                      <a:endParaRPr lang="fr-FR" sz="120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fr-FR" sz="1200" b="1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Croissance et reproduction des êtres humains</a:t>
                      </a:r>
                      <a:endParaRPr lang="fr-FR" sz="120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r>
                        <a:rPr lang="fr-FR" sz="600" u="none" strike="noStrik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 </a:t>
                      </a:r>
                      <a:endParaRPr lang="fr-FR" sz="60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r>
                        <a:rPr lang="fr-FR" sz="1100" u="sng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Séance 1</a:t>
                      </a:r>
                      <a:r>
                        <a:rPr lang="fr-FR" sz="11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 : Qu’est-ce qui change à la puberté ?</a:t>
                      </a:r>
                    </a:p>
                    <a:p>
                      <a:r>
                        <a:rPr lang="fr-FR" sz="11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les élèves écrivent leurs représentations dans leur cahier de sciences au crayon à papier. Puis mise en commun, on répertorie les hypothèses au tableau.</a:t>
                      </a:r>
                    </a:p>
                    <a:p>
                      <a:r>
                        <a:rPr lang="fr-FR" sz="11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visionnage des deux épisodes « la puberté chez les filles » et « la puberté chez les garçons » dans le coffret </a:t>
                      </a:r>
                      <a:r>
                        <a:rPr lang="fr-FR" sz="1100" i="1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Le bonheur de la vie.</a:t>
                      </a:r>
                      <a:endParaRPr lang="fr-FR" sz="110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r>
                        <a:rPr lang="fr-FR" sz="11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validation ou invalidation des hypothèses notées au tableau.</a:t>
                      </a:r>
                      <a:r>
                        <a:rPr lang="fr-FR" sz="1100" dirty="0">
                          <a:effectLst/>
                        </a:rPr>
                        <a:t> </a:t>
                      </a:r>
                      <a:endParaRPr lang="fr-FR" sz="1100" b="1" i="0" u="non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F4C9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4C9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4C9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4C9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cahier de sciences</a:t>
                      </a:r>
                    </a:p>
                    <a:p>
                      <a:pPr marL="0" indent="0"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fr-FR" sz="11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épisodes 5 et 6, </a:t>
                      </a:r>
                      <a:r>
                        <a:rPr lang="fr-FR" sz="1100" i="1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Le bonheur de la vie</a:t>
                      </a:r>
                    </a:p>
                    <a:p>
                      <a:pPr marL="0" indent="0"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fr-FR" sz="1100" i="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fiche séance 1</a:t>
                      </a:r>
                    </a:p>
                  </a:txBody>
                  <a:tcPr marL="68580" marR="68580" marT="0" marB="0">
                    <a:lnL w="28575" cap="flat" cmpd="sng" algn="ctr">
                      <a:solidFill>
                        <a:srgbClr val="F4C9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4C9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4C9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4C9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08059868"/>
                  </a:ext>
                </a:extLst>
              </a:tr>
            </a:tbl>
          </a:graphicData>
        </a:graphic>
      </p:graphicFrame>
      <p:sp>
        <p:nvSpPr>
          <p:cNvPr id="7" name="Rectangle : avec coins arrondis en haut 6">
            <a:extLst>
              <a:ext uri="{FF2B5EF4-FFF2-40B4-BE49-F238E27FC236}">
                <a16:creationId xmlns:a16="http://schemas.microsoft.com/office/drawing/2014/main" id="{2A84EC06-E8CC-C04E-916A-AA7209639799}"/>
              </a:ext>
            </a:extLst>
          </p:cNvPr>
          <p:cNvSpPr/>
          <p:nvPr/>
        </p:nvSpPr>
        <p:spPr>
          <a:xfrm>
            <a:off x="435385" y="940551"/>
            <a:ext cx="1213414" cy="229605"/>
          </a:xfrm>
          <a:prstGeom prst="round2SameRect">
            <a:avLst>
              <a:gd name="adj1" fmla="val 42755"/>
              <a:gd name="adj2" fmla="val 0"/>
            </a:avLst>
          </a:prstGeom>
          <a:solidFill>
            <a:srgbClr val="F4C9CD"/>
          </a:solidFill>
          <a:ln w="25400">
            <a:solidFill>
              <a:srgbClr val="F4C9C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b="1" dirty="0">
                <a:solidFill>
                  <a:schemeClr val="bg1"/>
                </a:solidFill>
                <a:latin typeface="KG Miss Kindergarten" panose="02000000000000000000" pitchFamily="2" charset="77"/>
              </a:rPr>
              <a:t>8h-8h40</a:t>
            </a:r>
          </a:p>
        </p:txBody>
      </p:sp>
      <p:graphicFrame>
        <p:nvGraphicFramePr>
          <p:cNvPr id="11" name="Tableau 10">
            <a:extLst>
              <a:ext uri="{FF2B5EF4-FFF2-40B4-BE49-F238E27FC236}">
                <a16:creationId xmlns:a16="http://schemas.microsoft.com/office/drawing/2014/main" id="{F6F4030E-3DC8-8E44-9963-AB5C22FB731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1097869"/>
              </p:ext>
            </p:extLst>
          </p:nvPr>
        </p:nvGraphicFramePr>
        <p:xfrm>
          <a:off x="435385" y="3380125"/>
          <a:ext cx="6688898" cy="1493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86466">
                  <a:extLst>
                    <a:ext uri="{9D8B030D-6E8A-4147-A177-3AD203B41FA5}">
                      <a16:colId xmlns:a16="http://schemas.microsoft.com/office/drawing/2014/main" val="3826948665"/>
                    </a:ext>
                  </a:extLst>
                </a:gridCol>
                <a:gridCol w="1702432">
                  <a:extLst>
                    <a:ext uri="{9D8B030D-6E8A-4147-A177-3AD203B41FA5}">
                      <a16:colId xmlns:a16="http://schemas.microsoft.com/office/drawing/2014/main" val="4144913045"/>
                    </a:ext>
                  </a:extLst>
                </a:gridCol>
              </a:tblGrid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 dirty="0">
                          <a:solidFill>
                            <a:schemeClr val="tx1"/>
                          </a:solidFill>
                          <a:latin typeface="+mn-lt"/>
                        </a:rPr>
                        <a:t>Objectifs / déroulement / modalités de travail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4C9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4C9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4C9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4C9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 dirty="0">
                          <a:solidFill>
                            <a:schemeClr val="tx1"/>
                          </a:solidFill>
                          <a:latin typeface="+mn-lt"/>
                        </a:rPr>
                        <a:t>Matériel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4C9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4C9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4C9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4C9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1101910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fr-FR" sz="1200" b="1" u="sng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FRANÇAIS – ÉTUDE DE LA LANGUE</a:t>
                      </a:r>
                      <a:endParaRPr lang="fr-FR" sz="120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fr-FR" sz="1200" b="1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Transposition</a:t>
                      </a:r>
                      <a:endParaRPr lang="fr-FR" sz="120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r>
                        <a:rPr lang="fr-FR" sz="600" u="none" strike="noStrik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 </a:t>
                      </a:r>
                      <a:endParaRPr lang="fr-FR" sz="60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r>
                        <a:rPr lang="fr-FR" sz="1100" u="sng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Consigne </a:t>
                      </a:r>
                      <a:r>
                        <a:rPr lang="fr-FR" sz="11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: Réécris ce texte en remplaçant « Je » par « Paul ». Fais toutes les modifications nécessaires.</a:t>
                      </a:r>
                    </a:p>
                    <a:p>
                      <a:r>
                        <a:rPr lang="fr-FR" sz="1100" i="1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Je veux préparer un gâteau au chocolat. D’abord, je dois faire fondre le beurre et le chocolat. Puis, il faut ajouter la farine et la levure. Enfin, j’ajoute un œuf.</a:t>
                      </a:r>
                      <a:r>
                        <a:rPr lang="fr-FR" sz="1100" dirty="0">
                          <a:effectLst/>
                          <a:latin typeface="+mj-lt"/>
                        </a:rPr>
                        <a:t> </a:t>
                      </a:r>
                      <a:endParaRPr lang="fr-FR" sz="1100" b="1" i="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F4C9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4C9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4C9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4C9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buFontTx/>
                        <a:buNone/>
                      </a:pPr>
                      <a:r>
                        <a:rPr lang="fr-FR" sz="1100" b="0" i="0" u="none" dirty="0">
                          <a:solidFill>
                            <a:schemeClr val="tx1"/>
                          </a:solidFill>
                          <a:latin typeface="+mj-lt"/>
                        </a:rPr>
                        <a:t>- exercice photocopié</a:t>
                      </a:r>
                    </a:p>
                    <a:p>
                      <a:pPr marL="0" indent="0" algn="l">
                        <a:buFontTx/>
                        <a:buNone/>
                      </a:pPr>
                      <a:r>
                        <a:rPr lang="fr-FR" sz="1100" b="0" i="0" u="none" dirty="0">
                          <a:solidFill>
                            <a:schemeClr val="tx1"/>
                          </a:solidFill>
                          <a:latin typeface="+mj-lt"/>
                        </a:rPr>
                        <a:t>- vidéoprojecteur</a:t>
                      </a:r>
                    </a:p>
                  </a:txBody>
                  <a:tcPr>
                    <a:lnL w="28575" cap="flat" cmpd="sng" algn="ctr">
                      <a:solidFill>
                        <a:srgbClr val="F4C9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4C9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4C9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4C9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6996579"/>
                  </a:ext>
                </a:extLst>
              </a:tr>
            </a:tbl>
          </a:graphicData>
        </a:graphic>
      </p:graphicFrame>
      <p:graphicFrame>
        <p:nvGraphicFramePr>
          <p:cNvPr id="16" name="Tableau 15">
            <a:extLst>
              <a:ext uri="{FF2B5EF4-FFF2-40B4-BE49-F238E27FC236}">
                <a16:creationId xmlns:a16="http://schemas.microsoft.com/office/drawing/2014/main" id="{86744C16-AE54-9A42-A48B-D974579B962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44475"/>
              </p:ext>
            </p:extLst>
          </p:nvPr>
        </p:nvGraphicFramePr>
        <p:xfrm>
          <a:off x="435381" y="5540739"/>
          <a:ext cx="6688900" cy="975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46617">
                  <a:extLst>
                    <a:ext uri="{9D8B030D-6E8A-4147-A177-3AD203B41FA5}">
                      <a16:colId xmlns:a16="http://schemas.microsoft.com/office/drawing/2014/main" val="3826948665"/>
                    </a:ext>
                  </a:extLst>
                </a:gridCol>
                <a:gridCol w="1246617">
                  <a:extLst>
                    <a:ext uri="{9D8B030D-6E8A-4147-A177-3AD203B41FA5}">
                      <a16:colId xmlns:a16="http://schemas.microsoft.com/office/drawing/2014/main" val="3875286758"/>
                    </a:ext>
                  </a:extLst>
                </a:gridCol>
                <a:gridCol w="1246617">
                  <a:extLst>
                    <a:ext uri="{9D8B030D-6E8A-4147-A177-3AD203B41FA5}">
                      <a16:colId xmlns:a16="http://schemas.microsoft.com/office/drawing/2014/main" val="2076238656"/>
                    </a:ext>
                  </a:extLst>
                </a:gridCol>
                <a:gridCol w="1246617">
                  <a:extLst>
                    <a:ext uri="{9D8B030D-6E8A-4147-A177-3AD203B41FA5}">
                      <a16:colId xmlns:a16="http://schemas.microsoft.com/office/drawing/2014/main" val="2468451557"/>
                    </a:ext>
                  </a:extLst>
                </a:gridCol>
                <a:gridCol w="1702432">
                  <a:extLst>
                    <a:ext uri="{9D8B030D-6E8A-4147-A177-3AD203B41FA5}">
                      <a16:colId xmlns:a16="http://schemas.microsoft.com/office/drawing/2014/main" val="4144913045"/>
                    </a:ext>
                  </a:extLst>
                </a:gridCol>
              </a:tblGrid>
              <a:tr h="185420">
                <a:tc gridSpan="4">
                  <a:txBody>
                    <a:bodyPr/>
                    <a:lstStyle/>
                    <a:p>
                      <a:pPr algn="ctr"/>
                      <a:r>
                        <a:rPr lang="fr-FR" sz="1200" b="1" i="0" u="none" dirty="0">
                          <a:solidFill>
                            <a:schemeClr val="tx1"/>
                          </a:solidFill>
                          <a:latin typeface="+mn-lt"/>
                        </a:rPr>
                        <a:t>Objectifs / déroulement / modalités de travail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4C9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4C9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4C9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4C9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 dirty="0">
                          <a:solidFill>
                            <a:schemeClr val="tx1"/>
                          </a:solidFill>
                          <a:latin typeface="+mn-lt"/>
                        </a:rPr>
                        <a:t>Matériel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4C9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4C9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4C9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4C9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1101910"/>
                  </a:ext>
                </a:extLst>
              </a:tr>
              <a:tr h="185420">
                <a:tc gridSpan="4">
                  <a:txBody>
                    <a:bodyPr/>
                    <a:lstStyle/>
                    <a:p>
                      <a:pPr algn="ctr"/>
                      <a:r>
                        <a:rPr lang="fr-FR" sz="1200" b="1" u="sng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CEINTURES DE COMPÉTENCES</a:t>
                      </a:r>
                      <a:endParaRPr lang="fr-FR" sz="1200" u="sng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F4C9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4C9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4C9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4C9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indent="0" algn="l">
                        <a:buFontTx/>
                        <a:buNone/>
                      </a:pPr>
                      <a:r>
                        <a:rPr lang="fr-FR" sz="1100" b="0" i="0" u="none" dirty="0">
                          <a:solidFill>
                            <a:schemeClr val="tx1"/>
                          </a:solidFill>
                          <a:latin typeface="+mj-lt"/>
                        </a:rPr>
                        <a:t>- entrainements et tests aux ceintures</a:t>
                      </a:r>
                    </a:p>
                    <a:p>
                      <a:pPr marL="0" indent="0" algn="l">
                        <a:buFontTx/>
                        <a:buNone/>
                      </a:pPr>
                      <a:r>
                        <a:rPr lang="fr-FR" sz="1100" b="0" i="0" u="none" dirty="0">
                          <a:solidFill>
                            <a:schemeClr val="tx1"/>
                          </a:solidFill>
                          <a:latin typeface="+mj-lt"/>
                        </a:rPr>
                        <a:t>- mémos et outils</a:t>
                      </a:r>
                    </a:p>
                  </a:txBody>
                  <a:tcPr>
                    <a:lnL w="28575" cap="flat" cmpd="sng" algn="ctr">
                      <a:solidFill>
                        <a:srgbClr val="F4C9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4C9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4C9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4C9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6996579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fr-FR" sz="1100" u="non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GAZELLES</a:t>
                      </a:r>
                    </a:p>
                    <a:p>
                      <a:pPr algn="ctr"/>
                      <a:r>
                        <a:rPr lang="fr-FR" sz="1100" i="1" u="non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Conjugaison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4C9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4C9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4C9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4C9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u="non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LIONS</a:t>
                      </a:r>
                    </a:p>
                    <a:p>
                      <a:pPr algn="ctr"/>
                      <a:r>
                        <a:rPr lang="fr-FR" sz="1100" i="1" u="non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Problèmes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4C9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4C9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4C9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4C9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u="non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LÉOPARDS</a:t>
                      </a:r>
                    </a:p>
                    <a:p>
                      <a:pPr algn="ctr"/>
                      <a:r>
                        <a:rPr lang="fr-FR" sz="1100" i="1" u="non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Grammaire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4C9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4C9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4C9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4C9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u="non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ÉLÉPHANTS</a:t>
                      </a:r>
                    </a:p>
                    <a:p>
                      <a:pPr algn="ctr"/>
                      <a:r>
                        <a:rPr lang="fr-FR" sz="1100" i="1" u="non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Orthographe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4C9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4C9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4C9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4C9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indent="0" algn="l">
                        <a:buFontTx/>
                        <a:buNone/>
                      </a:pPr>
                      <a:endParaRPr lang="fr-FR" sz="1200" b="0" i="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D7CC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7CC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7CC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7CC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8238995"/>
                  </a:ext>
                </a:extLst>
              </a:tr>
            </a:tbl>
          </a:graphicData>
        </a:graphic>
      </p:graphicFrame>
      <p:sp>
        <p:nvSpPr>
          <p:cNvPr id="15" name="Rectangle 14">
            <a:extLst>
              <a:ext uri="{FF2B5EF4-FFF2-40B4-BE49-F238E27FC236}">
                <a16:creationId xmlns:a16="http://schemas.microsoft.com/office/drawing/2014/main" id="{4CDA5EF1-52E0-5647-A1F7-CCBEBCFE40AB}"/>
              </a:ext>
            </a:extLst>
          </p:cNvPr>
          <p:cNvSpPr/>
          <p:nvPr/>
        </p:nvSpPr>
        <p:spPr>
          <a:xfrm>
            <a:off x="-2" y="10014705"/>
            <a:ext cx="7559675" cy="677108"/>
          </a:xfrm>
          <a:prstGeom prst="rect">
            <a:avLst/>
          </a:prstGeom>
          <a:solidFill>
            <a:srgbClr val="F4C9CD"/>
          </a:solidFill>
          <a:ln>
            <a:solidFill>
              <a:srgbClr val="F4C9C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aphicFrame>
        <p:nvGraphicFramePr>
          <p:cNvPr id="18" name="Tableau 17">
            <a:extLst>
              <a:ext uri="{FF2B5EF4-FFF2-40B4-BE49-F238E27FC236}">
                <a16:creationId xmlns:a16="http://schemas.microsoft.com/office/drawing/2014/main" id="{53A4D78B-4ABD-6B46-839F-5497604F054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9629302"/>
              </p:ext>
            </p:extLst>
          </p:nvPr>
        </p:nvGraphicFramePr>
        <p:xfrm>
          <a:off x="435381" y="6852466"/>
          <a:ext cx="6688898" cy="975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86466">
                  <a:extLst>
                    <a:ext uri="{9D8B030D-6E8A-4147-A177-3AD203B41FA5}">
                      <a16:colId xmlns:a16="http://schemas.microsoft.com/office/drawing/2014/main" val="3826948665"/>
                    </a:ext>
                  </a:extLst>
                </a:gridCol>
                <a:gridCol w="1702432">
                  <a:extLst>
                    <a:ext uri="{9D8B030D-6E8A-4147-A177-3AD203B41FA5}">
                      <a16:colId xmlns:a16="http://schemas.microsoft.com/office/drawing/2014/main" val="4144913045"/>
                    </a:ext>
                  </a:extLst>
                </a:gridCol>
              </a:tblGrid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 dirty="0">
                          <a:solidFill>
                            <a:schemeClr val="tx1"/>
                          </a:solidFill>
                          <a:latin typeface="+mn-lt"/>
                        </a:rPr>
                        <a:t>Objectifs / déroulement / modalités de travail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4C9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4C9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4C9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4C9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 dirty="0">
                          <a:solidFill>
                            <a:schemeClr val="tx1"/>
                          </a:solidFill>
                          <a:latin typeface="+mn-lt"/>
                        </a:rPr>
                        <a:t>Matériel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4C9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4C9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4C9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4C9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1101910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fr-FR" sz="1200" b="1" u="sng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FRANÇAIS  - DICTÉE</a:t>
                      </a:r>
                      <a:endParaRPr lang="fr-FR" sz="1200" u="sng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fr-FR" sz="6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fr-FR" sz="6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fr-FR" sz="11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Marion et sa mère se décident : elles veulent prendre des cours de planche à voile. Le moniteur leur demande si elles nagent bien avant de mettre les planches à l'eau.</a:t>
                      </a:r>
                      <a:endParaRPr lang="fr-FR" sz="1100" u="sng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F4C9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4C9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4C9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4C9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buFontTx/>
                        <a:buNone/>
                      </a:pPr>
                      <a:r>
                        <a:rPr lang="fr-FR" sz="1100" b="0" i="0" u="none" dirty="0">
                          <a:solidFill>
                            <a:schemeClr val="tx1"/>
                          </a:solidFill>
                          <a:latin typeface="+mj-lt"/>
                        </a:rPr>
                        <a:t>- affichage « Un roi de la dictée… »</a:t>
                      </a:r>
                    </a:p>
                  </a:txBody>
                  <a:tcPr>
                    <a:lnL w="28575" cap="flat" cmpd="sng" algn="ctr">
                      <a:solidFill>
                        <a:srgbClr val="F4C9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4C9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4C9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4C9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6996579"/>
                  </a:ext>
                </a:extLst>
              </a:tr>
            </a:tbl>
          </a:graphicData>
        </a:graphic>
      </p:graphicFrame>
      <p:sp>
        <p:nvSpPr>
          <p:cNvPr id="21" name="Rectangle : avec coins arrondis en haut 20">
            <a:extLst>
              <a:ext uri="{FF2B5EF4-FFF2-40B4-BE49-F238E27FC236}">
                <a16:creationId xmlns:a16="http://schemas.microsoft.com/office/drawing/2014/main" id="{2B2823F0-F445-9842-9BE5-F9A77B740741}"/>
              </a:ext>
            </a:extLst>
          </p:cNvPr>
          <p:cNvSpPr/>
          <p:nvPr/>
        </p:nvSpPr>
        <p:spPr>
          <a:xfrm>
            <a:off x="435381" y="3125428"/>
            <a:ext cx="1213414" cy="229605"/>
          </a:xfrm>
          <a:prstGeom prst="round2SameRect">
            <a:avLst>
              <a:gd name="adj1" fmla="val 42755"/>
              <a:gd name="adj2" fmla="val 0"/>
            </a:avLst>
          </a:prstGeom>
          <a:solidFill>
            <a:srgbClr val="F4C9CD"/>
          </a:solidFill>
          <a:ln w="25400">
            <a:solidFill>
              <a:srgbClr val="F4C9C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b="1" dirty="0">
                <a:solidFill>
                  <a:schemeClr val="bg1"/>
                </a:solidFill>
                <a:latin typeface="KG Miss Kindergarten" panose="02000000000000000000" pitchFamily="2" charset="77"/>
              </a:rPr>
              <a:t>8h40-9h05</a:t>
            </a:r>
          </a:p>
        </p:txBody>
      </p:sp>
      <p:sp>
        <p:nvSpPr>
          <p:cNvPr id="22" name="Rectangle : avec coins arrondis en haut 21">
            <a:extLst>
              <a:ext uri="{FF2B5EF4-FFF2-40B4-BE49-F238E27FC236}">
                <a16:creationId xmlns:a16="http://schemas.microsoft.com/office/drawing/2014/main" id="{BB15C38C-C790-954F-8D91-05F5F10DD1B8}"/>
              </a:ext>
            </a:extLst>
          </p:cNvPr>
          <p:cNvSpPr/>
          <p:nvPr/>
        </p:nvSpPr>
        <p:spPr>
          <a:xfrm>
            <a:off x="435381" y="5302398"/>
            <a:ext cx="1213414" cy="229605"/>
          </a:xfrm>
          <a:prstGeom prst="round2SameRect">
            <a:avLst>
              <a:gd name="adj1" fmla="val 42755"/>
              <a:gd name="adj2" fmla="val 0"/>
            </a:avLst>
          </a:prstGeom>
          <a:solidFill>
            <a:srgbClr val="F4C9CD"/>
          </a:solidFill>
          <a:ln w="25400">
            <a:solidFill>
              <a:srgbClr val="F4C9C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b="1" dirty="0">
                <a:solidFill>
                  <a:schemeClr val="bg1"/>
                </a:solidFill>
                <a:latin typeface="KG Miss Kindergarten" panose="02000000000000000000" pitchFamily="2" charset="77"/>
              </a:rPr>
              <a:t>9h15-9h35</a:t>
            </a:r>
          </a:p>
        </p:txBody>
      </p:sp>
      <p:sp>
        <p:nvSpPr>
          <p:cNvPr id="23" name="Rectangle : avec coins arrondis en haut 22">
            <a:extLst>
              <a:ext uri="{FF2B5EF4-FFF2-40B4-BE49-F238E27FC236}">
                <a16:creationId xmlns:a16="http://schemas.microsoft.com/office/drawing/2014/main" id="{480A6992-5533-894A-B867-678327FF3A2F}"/>
              </a:ext>
            </a:extLst>
          </p:cNvPr>
          <p:cNvSpPr/>
          <p:nvPr/>
        </p:nvSpPr>
        <p:spPr>
          <a:xfrm>
            <a:off x="435379" y="6622861"/>
            <a:ext cx="1213414" cy="229605"/>
          </a:xfrm>
          <a:prstGeom prst="round2SameRect">
            <a:avLst>
              <a:gd name="adj1" fmla="val 42755"/>
              <a:gd name="adj2" fmla="val 0"/>
            </a:avLst>
          </a:prstGeom>
          <a:solidFill>
            <a:srgbClr val="F4C9CD"/>
          </a:solidFill>
          <a:ln w="25400">
            <a:solidFill>
              <a:srgbClr val="F4C9C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b="1" dirty="0">
                <a:solidFill>
                  <a:schemeClr val="bg1"/>
                </a:solidFill>
                <a:latin typeface="KG Miss Kindergarten" panose="02000000000000000000" pitchFamily="2" charset="77"/>
              </a:rPr>
              <a:t>9h35-9h55</a:t>
            </a:r>
          </a:p>
        </p:txBody>
      </p:sp>
      <p:graphicFrame>
        <p:nvGraphicFramePr>
          <p:cNvPr id="24" name="Tableau 23">
            <a:extLst>
              <a:ext uri="{FF2B5EF4-FFF2-40B4-BE49-F238E27FC236}">
                <a16:creationId xmlns:a16="http://schemas.microsoft.com/office/drawing/2014/main" id="{C93A116E-4A36-7943-9D4B-90A9633EC82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1909017"/>
              </p:ext>
            </p:extLst>
          </p:nvPr>
        </p:nvGraphicFramePr>
        <p:xfrm>
          <a:off x="434407" y="8172774"/>
          <a:ext cx="6688898" cy="132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74812">
                  <a:extLst>
                    <a:ext uri="{9D8B030D-6E8A-4147-A177-3AD203B41FA5}">
                      <a16:colId xmlns:a16="http://schemas.microsoft.com/office/drawing/2014/main" val="3826948665"/>
                    </a:ext>
                  </a:extLst>
                </a:gridCol>
                <a:gridCol w="1714086">
                  <a:extLst>
                    <a:ext uri="{9D8B030D-6E8A-4147-A177-3AD203B41FA5}">
                      <a16:colId xmlns:a16="http://schemas.microsoft.com/office/drawing/2014/main" val="414491304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 dirty="0">
                          <a:solidFill>
                            <a:schemeClr val="tx1"/>
                          </a:solidFill>
                          <a:latin typeface="+mn-lt"/>
                        </a:rPr>
                        <a:t>Objectifs / déroulement / modalités de travail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4C9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4C9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4C9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4C9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 dirty="0">
                          <a:solidFill>
                            <a:schemeClr val="tx1"/>
                          </a:solidFill>
                          <a:latin typeface="+mn-lt"/>
                        </a:rPr>
                        <a:t>Matériel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4C9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4C9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4C9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4C9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110191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r-FR" sz="1200" b="1" u="sng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FRANÇAIS – LECTURE ET COMPRÉHENSION DE L’ÉCRIT</a:t>
                      </a:r>
                    </a:p>
                    <a:p>
                      <a:pPr algn="ctr"/>
                      <a:r>
                        <a:rPr lang="fr-FR" sz="1200" b="1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Stratégies de lecture - Atelier LECTEUR</a:t>
                      </a:r>
                      <a:endParaRPr lang="fr-FR" sz="600" b="1" u="none" strike="noStrik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algn="l"/>
                      <a:endParaRPr lang="fr-FR" sz="600" b="1" u="none" strike="noStrik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algn="l"/>
                      <a:r>
                        <a:rPr lang="fr-FR" sz="1100" b="0" u="sng" strike="noStrik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Stratégie :</a:t>
                      </a:r>
                      <a:r>
                        <a:rPr lang="fr-FR" sz="11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S’épanouir pendant le moment de lecture. Choisir son coin lecture idéal</a:t>
                      </a:r>
                    </a:p>
                    <a:p>
                      <a:pPr marL="0" indent="0" algn="l">
                        <a:buFontTx/>
                        <a:buNone/>
                      </a:pPr>
                      <a:r>
                        <a:rPr lang="fr-FR" sz="11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Guidage de la maitresse, pratique guidée avec quelques exemples, élaboration du tableau d’ancrage</a:t>
                      </a:r>
                      <a:endParaRPr lang="fr-FR" sz="1100" b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F4C9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4C9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4C9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4C9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affichage atelier LECTEUR</a:t>
                      </a:r>
                    </a:p>
                  </a:txBody>
                  <a:tcPr marL="68580" marR="68580" marT="0" marB="0">
                    <a:lnL w="28575" cap="flat" cmpd="sng" algn="ctr">
                      <a:solidFill>
                        <a:srgbClr val="F4C9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4C9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4C9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4C9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8059868"/>
                  </a:ext>
                </a:extLst>
              </a:tr>
            </a:tbl>
          </a:graphicData>
        </a:graphic>
      </p:graphicFrame>
      <p:sp>
        <p:nvSpPr>
          <p:cNvPr id="25" name="Rectangle 24">
            <a:extLst>
              <a:ext uri="{FF2B5EF4-FFF2-40B4-BE49-F238E27FC236}">
                <a16:creationId xmlns:a16="http://schemas.microsoft.com/office/drawing/2014/main" id="{B2E26C01-9C6D-5C43-A06C-6466396B4CEE}"/>
              </a:ext>
            </a:extLst>
          </p:cNvPr>
          <p:cNvSpPr/>
          <p:nvPr/>
        </p:nvSpPr>
        <p:spPr>
          <a:xfrm>
            <a:off x="435383" y="4974767"/>
            <a:ext cx="6688898" cy="229605"/>
          </a:xfrm>
          <a:prstGeom prst="rect">
            <a:avLst/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b="1" dirty="0">
                <a:solidFill>
                  <a:schemeClr val="tx1"/>
                </a:solidFill>
                <a:latin typeface="+mj-lt"/>
              </a:rPr>
              <a:t>RÉCRÉATION</a:t>
            </a:r>
          </a:p>
        </p:txBody>
      </p:sp>
      <p:sp>
        <p:nvSpPr>
          <p:cNvPr id="26" name="Rectangle : avec coins arrondis en haut 25">
            <a:extLst>
              <a:ext uri="{FF2B5EF4-FFF2-40B4-BE49-F238E27FC236}">
                <a16:creationId xmlns:a16="http://schemas.microsoft.com/office/drawing/2014/main" id="{8F8FAADA-D326-5E4D-8EAC-B6116128D51A}"/>
              </a:ext>
            </a:extLst>
          </p:cNvPr>
          <p:cNvSpPr/>
          <p:nvPr/>
        </p:nvSpPr>
        <p:spPr>
          <a:xfrm>
            <a:off x="434407" y="7932446"/>
            <a:ext cx="1213414" cy="229605"/>
          </a:xfrm>
          <a:prstGeom prst="round2SameRect">
            <a:avLst>
              <a:gd name="adj1" fmla="val 42755"/>
              <a:gd name="adj2" fmla="val 0"/>
            </a:avLst>
          </a:prstGeom>
          <a:solidFill>
            <a:srgbClr val="F4C9CD"/>
          </a:solidFill>
          <a:ln w="25400">
            <a:solidFill>
              <a:srgbClr val="F4C9C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b="1" dirty="0">
                <a:solidFill>
                  <a:schemeClr val="bg1"/>
                </a:solidFill>
                <a:latin typeface="KG Miss Kindergarten" panose="02000000000000000000" pitchFamily="2" charset="77"/>
              </a:rPr>
              <a:t>9h55-10h20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23165BAA-0C20-2843-A5FD-76B9AD64FDFD}"/>
              </a:ext>
            </a:extLst>
          </p:cNvPr>
          <p:cNvSpPr/>
          <p:nvPr/>
        </p:nvSpPr>
        <p:spPr>
          <a:xfrm>
            <a:off x="434407" y="9613997"/>
            <a:ext cx="6688898" cy="229605"/>
          </a:xfrm>
          <a:prstGeom prst="rect">
            <a:avLst/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b="1" dirty="0">
                <a:solidFill>
                  <a:schemeClr val="tx1"/>
                </a:solidFill>
                <a:latin typeface="+mj-lt"/>
              </a:rPr>
              <a:t>RÉCRÉATION</a:t>
            </a:r>
          </a:p>
        </p:txBody>
      </p:sp>
    </p:spTree>
    <p:extLst>
      <p:ext uri="{BB962C8B-B14F-4D97-AF65-F5344CB8AC3E}">
        <p14:creationId xmlns:p14="http://schemas.microsoft.com/office/powerpoint/2010/main" val="19013160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Tableau 10">
            <a:extLst>
              <a:ext uri="{FF2B5EF4-FFF2-40B4-BE49-F238E27FC236}">
                <a16:creationId xmlns:a16="http://schemas.microsoft.com/office/drawing/2014/main" id="{F6F4030E-3DC8-8E44-9963-AB5C22FB731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3218131"/>
              </p:ext>
            </p:extLst>
          </p:nvPr>
        </p:nvGraphicFramePr>
        <p:xfrm>
          <a:off x="435388" y="412025"/>
          <a:ext cx="6688898" cy="777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86466">
                  <a:extLst>
                    <a:ext uri="{9D8B030D-6E8A-4147-A177-3AD203B41FA5}">
                      <a16:colId xmlns:a16="http://schemas.microsoft.com/office/drawing/2014/main" val="3826948665"/>
                    </a:ext>
                  </a:extLst>
                </a:gridCol>
                <a:gridCol w="1702432">
                  <a:extLst>
                    <a:ext uri="{9D8B030D-6E8A-4147-A177-3AD203B41FA5}">
                      <a16:colId xmlns:a16="http://schemas.microsoft.com/office/drawing/2014/main" val="4144913045"/>
                    </a:ext>
                  </a:extLst>
                </a:gridCol>
              </a:tblGrid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 dirty="0">
                          <a:solidFill>
                            <a:schemeClr val="tx1"/>
                          </a:solidFill>
                          <a:latin typeface="+mn-lt"/>
                        </a:rPr>
                        <a:t>Objectifs / déroulement / modalités de travail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FEC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C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C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C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 dirty="0">
                          <a:solidFill>
                            <a:schemeClr val="tx1"/>
                          </a:solidFill>
                          <a:latin typeface="+mn-lt"/>
                        </a:rPr>
                        <a:t>Matériel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FEC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C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C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C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1101910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algn="ctr"/>
                      <a:endParaRPr lang="fr-FR" sz="110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FFEC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C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C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C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FFEC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C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C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C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6996579"/>
                  </a:ext>
                </a:extLst>
              </a:tr>
            </a:tbl>
          </a:graphicData>
        </a:graphic>
      </p:graphicFrame>
      <p:sp>
        <p:nvSpPr>
          <p:cNvPr id="15" name="Rectangle 14">
            <a:extLst>
              <a:ext uri="{FF2B5EF4-FFF2-40B4-BE49-F238E27FC236}">
                <a16:creationId xmlns:a16="http://schemas.microsoft.com/office/drawing/2014/main" id="{4CDA5EF1-52E0-5647-A1F7-CCBEBCFE40AB}"/>
              </a:ext>
            </a:extLst>
          </p:cNvPr>
          <p:cNvSpPr/>
          <p:nvPr/>
        </p:nvSpPr>
        <p:spPr>
          <a:xfrm>
            <a:off x="-2" y="10014705"/>
            <a:ext cx="7559675" cy="677108"/>
          </a:xfrm>
          <a:prstGeom prst="rect">
            <a:avLst/>
          </a:prstGeom>
          <a:solidFill>
            <a:srgbClr val="FFECD3"/>
          </a:solidFill>
          <a:ln>
            <a:solidFill>
              <a:srgbClr val="FFECD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aphicFrame>
        <p:nvGraphicFramePr>
          <p:cNvPr id="18" name="Tableau 17">
            <a:extLst>
              <a:ext uri="{FF2B5EF4-FFF2-40B4-BE49-F238E27FC236}">
                <a16:creationId xmlns:a16="http://schemas.microsoft.com/office/drawing/2014/main" id="{53A4D78B-4ABD-6B46-839F-5497604F054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8214937"/>
              </p:ext>
            </p:extLst>
          </p:nvPr>
        </p:nvGraphicFramePr>
        <p:xfrm>
          <a:off x="435388" y="1784298"/>
          <a:ext cx="6688898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86466">
                  <a:extLst>
                    <a:ext uri="{9D8B030D-6E8A-4147-A177-3AD203B41FA5}">
                      <a16:colId xmlns:a16="http://schemas.microsoft.com/office/drawing/2014/main" val="3826948665"/>
                    </a:ext>
                  </a:extLst>
                </a:gridCol>
                <a:gridCol w="1702432">
                  <a:extLst>
                    <a:ext uri="{9D8B030D-6E8A-4147-A177-3AD203B41FA5}">
                      <a16:colId xmlns:a16="http://schemas.microsoft.com/office/drawing/2014/main" val="4144913045"/>
                    </a:ext>
                  </a:extLst>
                </a:gridCol>
              </a:tblGrid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 dirty="0">
                          <a:solidFill>
                            <a:schemeClr val="tx1"/>
                          </a:solidFill>
                          <a:latin typeface="+mn-lt"/>
                        </a:rPr>
                        <a:t>Objectifs / déroulement / modalités de travail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FEC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C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C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C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 dirty="0">
                          <a:solidFill>
                            <a:schemeClr val="tx1"/>
                          </a:solidFill>
                          <a:latin typeface="+mn-lt"/>
                        </a:rPr>
                        <a:t>Matériel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FEC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C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C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C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1101910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algn="ctr"/>
                      <a:endParaRPr lang="fr-FR" sz="120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fr-FR" sz="120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fr-FR" sz="120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FFEC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C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C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C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buFontTx/>
                        <a:buNone/>
                      </a:pPr>
                      <a:endParaRPr lang="fr-FR" sz="1200" b="0" i="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FFEC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C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C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C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6996579"/>
                  </a:ext>
                </a:extLst>
              </a:tr>
            </a:tbl>
          </a:graphicData>
        </a:graphic>
      </p:graphicFrame>
      <p:sp>
        <p:nvSpPr>
          <p:cNvPr id="24" name="Rectangle : avec coins arrondis en haut 23">
            <a:extLst>
              <a:ext uri="{FF2B5EF4-FFF2-40B4-BE49-F238E27FC236}">
                <a16:creationId xmlns:a16="http://schemas.microsoft.com/office/drawing/2014/main" id="{8CDD1843-D31B-384C-BD2D-7557EF33D261}"/>
              </a:ext>
            </a:extLst>
          </p:cNvPr>
          <p:cNvSpPr/>
          <p:nvPr/>
        </p:nvSpPr>
        <p:spPr>
          <a:xfrm>
            <a:off x="435388" y="163045"/>
            <a:ext cx="1213414" cy="229605"/>
          </a:xfrm>
          <a:prstGeom prst="round2SameRect">
            <a:avLst>
              <a:gd name="adj1" fmla="val 42755"/>
              <a:gd name="adj2" fmla="val 0"/>
            </a:avLst>
          </a:prstGeom>
          <a:solidFill>
            <a:srgbClr val="FFECD3"/>
          </a:solidFill>
          <a:ln w="25400">
            <a:solidFill>
              <a:srgbClr val="FFECD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200" b="1" dirty="0">
              <a:solidFill>
                <a:schemeClr val="bg1"/>
              </a:solidFill>
              <a:latin typeface="KG Miss Kindergarten" panose="02000000000000000000" pitchFamily="2" charset="77"/>
            </a:endParaRPr>
          </a:p>
        </p:txBody>
      </p:sp>
      <p:sp>
        <p:nvSpPr>
          <p:cNvPr id="13" name="Rectangle : avec coins arrondis en haut 12">
            <a:extLst>
              <a:ext uri="{FF2B5EF4-FFF2-40B4-BE49-F238E27FC236}">
                <a16:creationId xmlns:a16="http://schemas.microsoft.com/office/drawing/2014/main" id="{F1769739-A3AC-D242-818C-C4C16F298D89}"/>
              </a:ext>
            </a:extLst>
          </p:cNvPr>
          <p:cNvSpPr/>
          <p:nvPr/>
        </p:nvSpPr>
        <p:spPr>
          <a:xfrm>
            <a:off x="435388" y="1534049"/>
            <a:ext cx="1213414" cy="229605"/>
          </a:xfrm>
          <a:prstGeom prst="round2SameRect">
            <a:avLst>
              <a:gd name="adj1" fmla="val 42755"/>
              <a:gd name="adj2" fmla="val 0"/>
            </a:avLst>
          </a:prstGeom>
          <a:solidFill>
            <a:srgbClr val="FFECD3"/>
          </a:solidFill>
          <a:ln w="25400">
            <a:solidFill>
              <a:srgbClr val="FFECD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200" b="1" dirty="0">
              <a:solidFill>
                <a:schemeClr val="bg1"/>
              </a:solidFill>
              <a:latin typeface="KG Miss Kindergarten" panose="02000000000000000000" pitchFamily="2" charset="77"/>
            </a:endParaRPr>
          </a:p>
        </p:txBody>
      </p:sp>
      <p:graphicFrame>
        <p:nvGraphicFramePr>
          <p:cNvPr id="16" name="Tableau 15">
            <a:extLst>
              <a:ext uri="{FF2B5EF4-FFF2-40B4-BE49-F238E27FC236}">
                <a16:creationId xmlns:a16="http://schemas.microsoft.com/office/drawing/2014/main" id="{86209099-2EF7-4C4A-9B1A-C5125F2B2DA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7029425"/>
              </p:ext>
            </p:extLst>
          </p:nvPr>
        </p:nvGraphicFramePr>
        <p:xfrm>
          <a:off x="435388" y="3303663"/>
          <a:ext cx="6688898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86466">
                  <a:extLst>
                    <a:ext uri="{9D8B030D-6E8A-4147-A177-3AD203B41FA5}">
                      <a16:colId xmlns:a16="http://schemas.microsoft.com/office/drawing/2014/main" val="3826948665"/>
                    </a:ext>
                  </a:extLst>
                </a:gridCol>
                <a:gridCol w="1702432">
                  <a:extLst>
                    <a:ext uri="{9D8B030D-6E8A-4147-A177-3AD203B41FA5}">
                      <a16:colId xmlns:a16="http://schemas.microsoft.com/office/drawing/2014/main" val="4144913045"/>
                    </a:ext>
                  </a:extLst>
                </a:gridCol>
              </a:tblGrid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 dirty="0">
                          <a:solidFill>
                            <a:schemeClr val="tx1"/>
                          </a:solidFill>
                          <a:latin typeface="+mn-lt"/>
                        </a:rPr>
                        <a:t>Objectifs / déroulement / modalités de travail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FEC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C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C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C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 dirty="0">
                          <a:solidFill>
                            <a:schemeClr val="tx1"/>
                          </a:solidFill>
                          <a:latin typeface="+mn-lt"/>
                        </a:rPr>
                        <a:t>Matériel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FEC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C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C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C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1101910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algn="ctr"/>
                      <a:endParaRPr lang="fr-FR" sz="1200" u="none" strike="noStrik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fr-FR" sz="1200" u="none" strike="noStrik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fr-FR" sz="1200" u="none" strike="noStrik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FFEC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C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C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C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buFontTx/>
                        <a:buNone/>
                      </a:pPr>
                      <a:endParaRPr lang="fr-FR" sz="1200" b="0" i="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FFEC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C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C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C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6996579"/>
                  </a:ext>
                </a:extLst>
              </a:tr>
            </a:tbl>
          </a:graphicData>
        </a:graphic>
      </p:graphicFrame>
      <p:sp>
        <p:nvSpPr>
          <p:cNvPr id="17" name="Rectangle : avec coins arrondis en haut 16">
            <a:extLst>
              <a:ext uri="{FF2B5EF4-FFF2-40B4-BE49-F238E27FC236}">
                <a16:creationId xmlns:a16="http://schemas.microsoft.com/office/drawing/2014/main" id="{623E9952-EA94-0145-88A0-99F59957E9E1}"/>
              </a:ext>
            </a:extLst>
          </p:cNvPr>
          <p:cNvSpPr/>
          <p:nvPr/>
        </p:nvSpPr>
        <p:spPr>
          <a:xfrm>
            <a:off x="435388" y="3053414"/>
            <a:ext cx="1213414" cy="229605"/>
          </a:xfrm>
          <a:prstGeom prst="round2SameRect">
            <a:avLst>
              <a:gd name="adj1" fmla="val 42755"/>
              <a:gd name="adj2" fmla="val 0"/>
            </a:avLst>
          </a:prstGeom>
          <a:solidFill>
            <a:srgbClr val="FFECD3"/>
          </a:solidFill>
          <a:ln w="25400">
            <a:solidFill>
              <a:srgbClr val="FFECD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200" b="1" dirty="0">
              <a:solidFill>
                <a:schemeClr val="bg1"/>
              </a:solidFill>
              <a:latin typeface="KG Miss Kindergarten" panose="02000000000000000000" pitchFamily="2" charset="77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DB84EF04-114D-B049-BB97-E77673CBDB33}"/>
              </a:ext>
            </a:extLst>
          </p:cNvPr>
          <p:cNvSpPr/>
          <p:nvPr/>
        </p:nvSpPr>
        <p:spPr>
          <a:xfrm>
            <a:off x="435383" y="4519563"/>
            <a:ext cx="6688898" cy="229605"/>
          </a:xfrm>
          <a:prstGeom prst="rect">
            <a:avLst/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b="1" dirty="0">
                <a:solidFill>
                  <a:schemeClr val="tx1"/>
                </a:solidFill>
                <a:latin typeface="+mj-lt"/>
              </a:rPr>
              <a:t>PAUSE DÉJEUNER</a:t>
            </a:r>
          </a:p>
        </p:txBody>
      </p:sp>
      <p:graphicFrame>
        <p:nvGraphicFramePr>
          <p:cNvPr id="25" name="Tableau 24">
            <a:extLst>
              <a:ext uri="{FF2B5EF4-FFF2-40B4-BE49-F238E27FC236}">
                <a16:creationId xmlns:a16="http://schemas.microsoft.com/office/drawing/2014/main" id="{B54C017D-54FF-C943-82D1-8D14512A6B2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7002183"/>
              </p:ext>
            </p:extLst>
          </p:nvPr>
        </p:nvGraphicFramePr>
        <p:xfrm>
          <a:off x="435388" y="5151626"/>
          <a:ext cx="6688898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86466">
                  <a:extLst>
                    <a:ext uri="{9D8B030D-6E8A-4147-A177-3AD203B41FA5}">
                      <a16:colId xmlns:a16="http://schemas.microsoft.com/office/drawing/2014/main" val="3826948665"/>
                    </a:ext>
                  </a:extLst>
                </a:gridCol>
                <a:gridCol w="1702432">
                  <a:extLst>
                    <a:ext uri="{9D8B030D-6E8A-4147-A177-3AD203B41FA5}">
                      <a16:colId xmlns:a16="http://schemas.microsoft.com/office/drawing/2014/main" val="4144913045"/>
                    </a:ext>
                  </a:extLst>
                </a:gridCol>
              </a:tblGrid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 dirty="0">
                          <a:solidFill>
                            <a:schemeClr val="tx1"/>
                          </a:solidFill>
                          <a:latin typeface="+mn-lt"/>
                        </a:rPr>
                        <a:t>Objectifs / déroulement / modalités de travail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FEC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C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C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C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 dirty="0">
                          <a:solidFill>
                            <a:schemeClr val="tx1"/>
                          </a:solidFill>
                          <a:latin typeface="+mn-lt"/>
                        </a:rPr>
                        <a:t>Matériel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FEC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C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C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C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1101910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algn="ctr"/>
                      <a:endParaRPr lang="fr-FR" sz="1200" b="1" u="non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fr-FR" sz="1200" b="1" u="non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fr-FR" sz="1200" b="1" u="non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FFEC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C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C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C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buFontTx/>
                        <a:buNone/>
                      </a:pPr>
                      <a:endParaRPr lang="fr-FR" sz="1100" b="0" i="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FFEC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C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C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C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6996579"/>
                  </a:ext>
                </a:extLst>
              </a:tr>
            </a:tbl>
          </a:graphicData>
        </a:graphic>
      </p:graphicFrame>
      <p:sp>
        <p:nvSpPr>
          <p:cNvPr id="26" name="Rectangle : avec coins arrondis en haut 25">
            <a:extLst>
              <a:ext uri="{FF2B5EF4-FFF2-40B4-BE49-F238E27FC236}">
                <a16:creationId xmlns:a16="http://schemas.microsoft.com/office/drawing/2014/main" id="{0B4DD4F9-5BC7-E743-A75C-69418B6A75CF}"/>
              </a:ext>
            </a:extLst>
          </p:cNvPr>
          <p:cNvSpPr/>
          <p:nvPr/>
        </p:nvSpPr>
        <p:spPr>
          <a:xfrm>
            <a:off x="435388" y="4901377"/>
            <a:ext cx="1213414" cy="229605"/>
          </a:xfrm>
          <a:prstGeom prst="round2SameRect">
            <a:avLst>
              <a:gd name="adj1" fmla="val 42755"/>
              <a:gd name="adj2" fmla="val 0"/>
            </a:avLst>
          </a:prstGeom>
          <a:solidFill>
            <a:srgbClr val="FFECD3"/>
          </a:solidFill>
          <a:ln w="25400">
            <a:solidFill>
              <a:srgbClr val="FFECD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200" b="1" dirty="0">
              <a:solidFill>
                <a:schemeClr val="bg1"/>
              </a:solidFill>
              <a:latin typeface="KG Miss Kindergarten" panose="02000000000000000000" pitchFamily="2" charset="77"/>
            </a:endParaRPr>
          </a:p>
        </p:txBody>
      </p:sp>
      <p:graphicFrame>
        <p:nvGraphicFramePr>
          <p:cNvPr id="27" name="Tableau 26">
            <a:extLst>
              <a:ext uri="{FF2B5EF4-FFF2-40B4-BE49-F238E27FC236}">
                <a16:creationId xmlns:a16="http://schemas.microsoft.com/office/drawing/2014/main" id="{D26CAF11-E84B-114C-B7A1-67222D89116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2201700"/>
              </p:ext>
            </p:extLst>
          </p:nvPr>
        </p:nvGraphicFramePr>
        <p:xfrm>
          <a:off x="435381" y="6660198"/>
          <a:ext cx="6688900" cy="1143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46617">
                  <a:extLst>
                    <a:ext uri="{9D8B030D-6E8A-4147-A177-3AD203B41FA5}">
                      <a16:colId xmlns:a16="http://schemas.microsoft.com/office/drawing/2014/main" val="3826948665"/>
                    </a:ext>
                  </a:extLst>
                </a:gridCol>
                <a:gridCol w="1246617">
                  <a:extLst>
                    <a:ext uri="{9D8B030D-6E8A-4147-A177-3AD203B41FA5}">
                      <a16:colId xmlns:a16="http://schemas.microsoft.com/office/drawing/2014/main" val="456543000"/>
                    </a:ext>
                  </a:extLst>
                </a:gridCol>
                <a:gridCol w="1246617">
                  <a:extLst>
                    <a:ext uri="{9D8B030D-6E8A-4147-A177-3AD203B41FA5}">
                      <a16:colId xmlns:a16="http://schemas.microsoft.com/office/drawing/2014/main" val="1143774940"/>
                    </a:ext>
                  </a:extLst>
                </a:gridCol>
                <a:gridCol w="1246617">
                  <a:extLst>
                    <a:ext uri="{9D8B030D-6E8A-4147-A177-3AD203B41FA5}">
                      <a16:colId xmlns:a16="http://schemas.microsoft.com/office/drawing/2014/main" val="2281113755"/>
                    </a:ext>
                  </a:extLst>
                </a:gridCol>
                <a:gridCol w="1702432">
                  <a:extLst>
                    <a:ext uri="{9D8B030D-6E8A-4147-A177-3AD203B41FA5}">
                      <a16:colId xmlns:a16="http://schemas.microsoft.com/office/drawing/2014/main" val="4144913045"/>
                    </a:ext>
                  </a:extLst>
                </a:gridCol>
              </a:tblGrid>
              <a:tr h="185420">
                <a:tc gridSpan="4">
                  <a:txBody>
                    <a:bodyPr/>
                    <a:lstStyle/>
                    <a:p>
                      <a:pPr algn="ctr"/>
                      <a:r>
                        <a:rPr lang="fr-FR" sz="1200" b="1" i="0" u="none" dirty="0">
                          <a:solidFill>
                            <a:schemeClr val="tx1"/>
                          </a:solidFill>
                          <a:latin typeface="+mn-lt"/>
                        </a:rPr>
                        <a:t>Objectifs / déroulement / modalités de travail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FEC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C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C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C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 dirty="0">
                          <a:solidFill>
                            <a:schemeClr val="tx1"/>
                          </a:solidFill>
                          <a:latin typeface="+mn-lt"/>
                        </a:rPr>
                        <a:t>Matériel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FEC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C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C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C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1101910"/>
                  </a:ext>
                </a:extLst>
              </a:tr>
              <a:tr h="185420">
                <a:tc gridSpan="4">
                  <a:txBody>
                    <a:bodyPr/>
                    <a:lstStyle/>
                    <a:p>
                      <a:pPr algn="ctr"/>
                      <a:endParaRPr lang="fr-FR" sz="1200" u="sng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FFEC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C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C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C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indent="0" algn="l">
                        <a:buFontTx/>
                        <a:buNone/>
                      </a:pPr>
                      <a:endParaRPr lang="fr-FR" sz="1100" b="0" i="0" u="none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>
                    <a:lnL w="28575" cap="flat" cmpd="sng" algn="ctr">
                      <a:solidFill>
                        <a:srgbClr val="FFEC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C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C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C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6996579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algn="ctr"/>
                      <a:endParaRPr lang="fr-FR" sz="1100" i="1" u="non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FFEC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C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C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C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i="1" u="non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FFEC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C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C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C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i="1" u="non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FFEC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C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C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C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i="1" u="non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fr-FR" sz="1100" i="1" u="non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fr-FR" sz="1100" i="1" u="non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FFEC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C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C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C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indent="0" algn="l">
                        <a:buFontTx/>
                        <a:buNone/>
                      </a:pPr>
                      <a:endParaRPr lang="fr-FR" sz="1200" b="0" i="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D7CC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7CC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7CC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7CC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4041399"/>
                  </a:ext>
                </a:extLst>
              </a:tr>
            </a:tbl>
          </a:graphicData>
        </a:graphic>
      </p:graphicFrame>
      <p:sp>
        <p:nvSpPr>
          <p:cNvPr id="28" name="Rectangle : avec coins arrondis en haut 27">
            <a:extLst>
              <a:ext uri="{FF2B5EF4-FFF2-40B4-BE49-F238E27FC236}">
                <a16:creationId xmlns:a16="http://schemas.microsoft.com/office/drawing/2014/main" id="{22BA6B87-E19C-5A4E-8024-40E96C80BEE3}"/>
              </a:ext>
            </a:extLst>
          </p:cNvPr>
          <p:cNvSpPr/>
          <p:nvPr/>
        </p:nvSpPr>
        <p:spPr>
          <a:xfrm>
            <a:off x="435381" y="6409949"/>
            <a:ext cx="1213414" cy="229605"/>
          </a:xfrm>
          <a:prstGeom prst="round2SameRect">
            <a:avLst>
              <a:gd name="adj1" fmla="val 42755"/>
              <a:gd name="adj2" fmla="val 0"/>
            </a:avLst>
          </a:prstGeom>
          <a:solidFill>
            <a:srgbClr val="FFECD3"/>
          </a:solidFill>
          <a:ln w="25400">
            <a:solidFill>
              <a:srgbClr val="FFECD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200" b="1" dirty="0">
              <a:solidFill>
                <a:schemeClr val="bg1"/>
              </a:solidFill>
              <a:latin typeface="KG Miss Kindergarten" panose="02000000000000000000" pitchFamily="2" charset="77"/>
            </a:endParaRPr>
          </a:p>
        </p:txBody>
      </p:sp>
      <p:graphicFrame>
        <p:nvGraphicFramePr>
          <p:cNvPr id="29" name="Tableau 28">
            <a:extLst>
              <a:ext uri="{FF2B5EF4-FFF2-40B4-BE49-F238E27FC236}">
                <a16:creationId xmlns:a16="http://schemas.microsoft.com/office/drawing/2014/main" id="{266F700E-DD1C-4848-9E65-32AC17BFA6A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2669566"/>
              </p:ext>
            </p:extLst>
          </p:nvPr>
        </p:nvGraphicFramePr>
        <p:xfrm>
          <a:off x="435381" y="8397370"/>
          <a:ext cx="6688898" cy="868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86466">
                  <a:extLst>
                    <a:ext uri="{9D8B030D-6E8A-4147-A177-3AD203B41FA5}">
                      <a16:colId xmlns:a16="http://schemas.microsoft.com/office/drawing/2014/main" val="3826948665"/>
                    </a:ext>
                  </a:extLst>
                </a:gridCol>
                <a:gridCol w="1702432">
                  <a:extLst>
                    <a:ext uri="{9D8B030D-6E8A-4147-A177-3AD203B41FA5}">
                      <a16:colId xmlns:a16="http://schemas.microsoft.com/office/drawing/2014/main" val="4144913045"/>
                    </a:ext>
                  </a:extLst>
                </a:gridCol>
              </a:tblGrid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 dirty="0">
                          <a:solidFill>
                            <a:schemeClr val="tx1"/>
                          </a:solidFill>
                          <a:latin typeface="+mn-lt"/>
                        </a:rPr>
                        <a:t>Objectifs / déroulement / modalités de travail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FEC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C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C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C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 dirty="0">
                          <a:solidFill>
                            <a:schemeClr val="tx1"/>
                          </a:solidFill>
                          <a:latin typeface="+mn-lt"/>
                        </a:rPr>
                        <a:t>Matériel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FEC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C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C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C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1101910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algn="ctr"/>
                      <a:endParaRPr lang="fr-FR" sz="1100" b="0" u="non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fr-FR" sz="1100" b="0" u="non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fr-FR" sz="1100" b="0" u="non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FFEC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C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C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C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buFontTx/>
                        <a:buNone/>
                      </a:pPr>
                      <a:endParaRPr lang="fr-FR" sz="1100" b="0" i="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FFEC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C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C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C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6996579"/>
                  </a:ext>
                </a:extLst>
              </a:tr>
            </a:tbl>
          </a:graphicData>
        </a:graphic>
      </p:graphicFrame>
      <p:sp>
        <p:nvSpPr>
          <p:cNvPr id="30" name="Rectangle : avec coins arrondis en haut 29">
            <a:extLst>
              <a:ext uri="{FF2B5EF4-FFF2-40B4-BE49-F238E27FC236}">
                <a16:creationId xmlns:a16="http://schemas.microsoft.com/office/drawing/2014/main" id="{B6D34A4D-9AE7-E343-A880-9E7B8EB5FB4E}"/>
              </a:ext>
            </a:extLst>
          </p:cNvPr>
          <p:cNvSpPr/>
          <p:nvPr/>
        </p:nvSpPr>
        <p:spPr>
          <a:xfrm>
            <a:off x="435381" y="8147121"/>
            <a:ext cx="1213414" cy="229605"/>
          </a:xfrm>
          <a:prstGeom prst="round2SameRect">
            <a:avLst>
              <a:gd name="adj1" fmla="val 42755"/>
              <a:gd name="adj2" fmla="val 0"/>
            </a:avLst>
          </a:prstGeom>
          <a:solidFill>
            <a:srgbClr val="FFECD3"/>
          </a:solidFill>
          <a:ln w="25400">
            <a:solidFill>
              <a:srgbClr val="FFECD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200" b="1" dirty="0">
              <a:solidFill>
                <a:schemeClr val="bg1"/>
              </a:solidFill>
              <a:latin typeface="KG Miss Kindergarten" panose="02000000000000000000" pitchFamily="2" charset="77"/>
            </a:endParaRP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C8C52E29-C290-ED4A-8D5C-7BA971283014}"/>
              </a:ext>
            </a:extLst>
          </p:cNvPr>
          <p:cNvSpPr txBox="1"/>
          <p:nvPr/>
        </p:nvSpPr>
        <p:spPr>
          <a:xfrm>
            <a:off x="74951" y="406233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9577127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90379DB8-C139-5948-9D4E-7CAA1210D98A}"/>
              </a:ext>
            </a:extLst>
          </p:cNvPr>
          <p:cNvSpPr txBox="1"/>
          <p:nvPr/>
        </p:nvSpPr>
        <p:spPr>
          <a:xfrm>
            <a:off x="288099" y="108994"/>
            <a:ext cx="5725839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800" dirty="0">
                <a:latin typeface="Springwood Line DEMO" pitchFamily="2" charset="77"/>
              </a:rPr>
              <a:t>mardi 12 février 2020</a:t>
            </a:r>
          </a:p>
        </p:txBody>
      </p:sp>
      <p:cxnSp>
        <p:nvCxnSpPr>
          <p:cNvPr id="5" name="Connecteur droit 4">
            <a:extLst>
              <a:ext uri="{FF2B5EF4-FFF2-40B4-BE49-F238E27FC236}">
                <a16:creationId xmlns:a16="http://schemas.microsoft.com/office/drawing/2014/main" id="{4110C667-913F-1A40-90B7-DE6B5B55539E}"/>
              </a:ext>
            </a:extLst>
          </p:cNvPr>
          <p:cNvCxnSpPr/>
          <p:nvPr/>
        </p:nvCxnSpPr>
        <p:spPr>
          <a:xfrm>
            <a:off x="288099" y="786102"/>
            <a:ext cx="7002049" cy="0"/>
          </a:xfrm>
          <a:prstGeom prst="line">
            <a:avLst/>
          </a:prstGeom>
          <a:ln w="60325">
            <a:solidFill>
              <a:srgbClr val="FFE8C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" name="Tableau 5">
            <a:extLst>
              <a:ext uri="{FF2B5EF4-FFF2-40B4-BE49-F238E27FC236}">
                <a16:creationId xmlns:a16="http://schemas.microsoft.com/office/drawing/2014/main" id="{F7A8732E-1510-A340-A0C1-D3F1C636378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2356658"/>
              </p:ext>
            </p:extLst>
          </p:nvPr>
        </p:nvGraphicFramePr>
        <p:xfrm>
          <a:off x="436363" y="1460861"/>
          <a:ext cx="6688898" cy="868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74812">
                  <a:extLst>
                    <a:ext uri="{9D8B030D-6E8A-4147-A177-3AD203B41FA5}">
                      <a16:colId xmlns:a16="http://schemas.microsoft.com/office/drawing/2014/main" val="3826948665"/>
                    </a:ext>
                  </a:extLst>
                </a:gridCol>
                <a:gridCol w="1714086">
                  <a:extLst>
                    <a:ext uri="{9D8B030D-6E8A-4147-A177-3AD203B41FA5}">
                      <a16:colId xmlns:a16="http://schemas.microsoft.com/office/drawing/2014/main" val="414491304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 dirty="0">
                          <a:solidFill>
                            <a:schemeClr val="tx1"/>
                          </a:solidFill>
                          <a:latin typeface="+mn-lt"/>
                        </a:rPr>
                        <a:t>Objectifs / déroulement / modalités de travail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FE8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8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8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8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 dirty="0">
                          <a:solidFill>
                            <a:schemeClr val="tx1"/>
                          </a:solidFill>
                          <a:latin typeface="+mn-lt"/>
                        </a:rPr>
                        <a:t>Matériel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FE8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8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8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8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110191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endParaRPr lang="fr-FR" sz="1100" b="1" i="0" u="none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ctr"/>
                      <a:endParaRPr lang="fr-FR" sz="1100" b="1" i="0" u="none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ctr"/>
                      <a:endParaRPr lang="fr-FR" sz="1100" b="1" i="0" u="non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FFE8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8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8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8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FFE8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8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8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8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8059868"/>
                  </a:ext>
                </a:extLst>
              </a:tr>
            </a:tbl>
          </a:graphicData>
        </a:graphic>
      </p:graphicFrame>
      <p:sp>
        <p:nvSpPr>
          <p:cNvPr id="7" name="Rectangle : avec coins arrondis en haut 6">
            <a:extLst>
              <a:ext uri="{FF2B5EF4-FFF2-40B4-BE49-F238E27FC236}">
                <a16:creationId xmlns:a16="http://schemas.microsoft.com/office/drawing/2014/main" id="{2A84EC06-E8CC-C04E-916A-AA7209639799}"/>
              </a:ext>
            </a:extLst>
          </p:cNvPr>
          <p:cNvSpPr/>
          <p:nvPr/>
        </p:nvSpPr>
        <p:spPr>
          <a:xfrm>
            <a:off x="436363" y="1231256"/>
            <a:ext cx="1213414" cy="229605"/>
          </a:xfrm>
          <a:prstGeom prst="round2SameRect">
            <a:avLst>
              <a:gd name="adj1" fmla="val 42755"/>
              <a:gd name="adj2" fmla="val 0"/>
            </a:avLst>
          </a:prstGeom>
          <a:solidFill>
            <a:srgbClr val="FFE8C3"/>
          </a:solidFill>
          <a:ln w="25400">
            <a:solidFill>
              <a:srgbClr val="FFE8C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200" b="1" dirty="0">
              <a:solidFill>
                <a:schemeClr val="bg1"/>
              </a:solidFill>
              <a:latin typeface="KG Miss Kindergarten" panose="02000000000000000000" pitchFamily="2" charset="77"/>
            </a:endParaRPr>
          </a:p>
        </p:txBody>
      </p:sp>
      <p:graphicFrame>
        <p:nvGraphicFramePr>
          <p:cNvPr id="11" name="Tableau 10">
            <a:extLst>
              <a:ext uri="{FF2B5EF4-FFF2-40B4-BE49-F238E27FC236}">
                <a16:creationId xmlns:a16="http://schemas.microsoft.com/office/drawing/2014/main" id="{F6F4030E-3DC8-8E44-9963-AB5C22FB731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8402843"/>
              </p:ext>
            </p:extLst>
          </p:nvPr>
        </p:nvGraphicFramePr>
        <p:xfrm>
          <a:off x="436366" y="2921933"/>
          <a:ext cx="6688898" cy="868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86466">
                  <a:extLst>
                    <a:ext uri="{9D8B030D-6E8A-4147-A177-3AD203B41FA5}">
                      <a16:colId xmlns:a16="http://schemas.microsoft.com/office/drawing/2014/main" val="3826948665"/>
                    </a:ext>
                  </a:extLst>
                </a:gridCol>
                <a:gridCol w="1702432">
                  <a:extLst>
                    <a:ext uri="{9D8B030D-6E8A-4147-A177-3AD203B41FA5}">
                      <a16:colId xmlns:a16="http://schemas.microsoft.com/office/drawing/2014/main" val="4144913045"/>
                    </a:ext>
                  </a:extLst>
                </a:gridCol>
              </a:tblGrid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 dirty="0">
                          <a:solidFill>
                            <a:schemeClr val="tx1"/>
                          </a:solidFill>
                          <a:latin typeface="+mn-lt"/>
                        </a:rPr>
                        <a:t>Objectifs / déroulement / modalités de travail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FE8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8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8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8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 dirty="0">
                          <a:solidFill>
                            <a:schemeClr val="tx1"/>
                          </a:solidFill>
                          <a:latin typeface="+mn-lt"/>
                        </a:rPr>
                        <a:t>Matériel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FE8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8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8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8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1101910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algn="ctr"/>
                      <a:endParaRPr lang="fr-FR" sz="1100" b="1" i="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  <a:p>
                      <a:pPr algn="ctr"/>
                      <a:endParaRPr lang="fr-FR" sz="1100" b="1" i="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  <a:p>
                      <a:pPr algn="ctr"/>
                      <a:endParaRPr lang="fr-FR" sz="1100" b="1" i="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FFE8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8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8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8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buFontTx/>
                        <a:buNone/>
                      </a:pPr>
                      <a:endParaRPr lang="fr-FR" sz="1100" b="0" i="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FFE8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8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8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8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6996579"/>
                  </a:ext>
                </a:extLst>
              </a:tr>
            </a:tbl>
          </a:graphicData>
        </a:graphic>
      </p:graphicFrame>
      <p:graphicFrame>
        <p:nvGraphicFramePr>
          <p:cNvPr id="16" name="Tableau 15">
            <a:extLst>
              <a:ext uri="{FF2B5EF4-FFF2-40B4-BE49-F238E27FC236}">
                <a16:creationId xmlns:a16="http://schemas.microsoft.com/office/drawing/2014/main" id="{86744C16-AE54-9A42-A48B-D974579B962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7187593"/>
              </p:ext>
            </p:extLst>
          </p:nvPr>
        </p:nvGraphicFramePr>
        <p:xfrm>
          <a:off x="435385" y="4858226"/>
          <a:ext cx="6688900" cy="975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46617">
                  <a:extLst>
                    <a:ext uri="{9D8B030D-6E8A-4147-A177-3AD203B41FA5}">
                      <a16:colId xmlns:a16="http://schemas.microsoft.com/office/drawing/2014/main" val="3826948665"/>
                    </a:ext>
                  </a:extLst>
                </a:gridCol>
                <a:gridCol w="1246617">
                  <a:extLst>
                    <a:ext uri="{9D8B030D-6E8A-4147-A177-3AD203B41FA5}">
                      <a16:colId xmlns:a16="http://schemas.microsoft.com/office/drawing/2014/main" val="3875286758"/>
                    </a:ext>
                  </a:extLst>
                </a:gridCol>
                <a:gridCol w="1246617">
                  <a:extLst>
                    <a:ext uri="{9D8B030D-6E8A-4147-A177-3AD203B41FA5}">
                      <a16:colId xmlns:a16="http://schemas.microsoft.com/office/drawing/2014/main" val="2076238656"/>
                    </a:ext>
                  </a:extLst>
                </a:gridCol>
                <a:gridCol w="1246617">
                  <a:extLst>
                    <a:ext uri="{9D8B030D-6E8A-4147-A177-3AD203B41FA5}">
                      <a16:colId xmlns:a16="http://schemas.microsoft.com/office/drawing/2014/main" val="2468451557"/>
                    </a:ext>
                  </a:extLst>
                </a:gridCol>
                <a:gridCol w="1702432">
                  <a:extLst>
                    <a:ext uri="{9D8B030D-6E8A-4147-A177-3AD203B41FA5}">
                      <a16:colId xmlns:a16="http://schemas.microsoft.com/office/drawing/2014/main" val="4144913045"/>
                    </a:ext>
                  </a:extLst>
                </a:gridCol>
              </a:tblGrid>
              <a:tr h="185420">
                <a:tc gridSpan="4">
                  <a:txBody>
                    <a:bodyPr/>
                    <a:lstStyle/>
                    <a:p>
                      <a:pPr algn="ctr"/>
                      <a:r>
                        <a:rPr lang="fr-FR" sz="1200" b="1" i="0" u="none" dirty="0">
                          <a:solidFill>
                            <a:schemeClr val="tx1"/>
                          </a:solidFill>
                          <a:latin typeface="+mn-lt"/>
                        </a:rPr>
                        <a:t>Objectifs / déroulement / modalités de travail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FE8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8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8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8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 dirty="0">
                          <a:solidFill>
                            <a:schemeClr val="tx1"/>
                          </a:solidFill>
                          <a:latin typeface="+mn-lt"/>
                        </a:rPr>
                        <a:t>Matériel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FE8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8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8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8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1101910"/>
                  </a:ext>
                </a:extLst>
              </a:tr>
              <a:tr h="185420">
                <a:tc gridSpan="4">
                  <a:txBody>
                    <a:bodyPr/>
                    <a:lstStyle/>
                    <a:p>
                      <a:pPr algn="ctr"/>
                      <a:endParaRPr lang="fr-FR" sz="1200" u="sng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FFE8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8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8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8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indent="0" algn="l">
                        <a:buFontTx/>
                        <a:buNone/>
                      </a:pPr>
                      <a:endParaRPr lang="fr-FR" sz="1100" b="0" i="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FFE8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8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8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8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6996579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algn="ctr"/>
                      <a:endParaRPr lang="fr-FR" sz="1100" i="1" u="non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FFE8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8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8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8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i="1" u="non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fr-FR" sz="1100" i="1" u="non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FFE8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8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8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8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i="1" u="non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FFE8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8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8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8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i="1" u="non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FFE8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8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8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8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indent="0" algn="l">
                        <a:buFontTx/>
                        <a:buNone/>
                      </a:pPr>
                      <a:endParaRPr lang="fr-FR" sz="1200" b="0" i="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D7CC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7CC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7CC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7CC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8238995"/>
                  </a:ext>
                </a:extLst>
              </a:tr>
            </a:tbl>
          </a:graphicData>
        </a:graphic>
      </p:graphicFrame>
      <p:sp>
        <p:nvSpPr>
          <p:cNvPr id="15" name="Rectangle 14">
            <a:extLst>
              <a:ext uri="{FF2B5EF4-FFF2-40B4-BE49-F238E27FC236}">
                <a16:creationId xmlns:a16="http://schemas.microsoft.com/office/drawing/2014/main" id="{4CDA5EF1-52E0-5647-A1F7-CCBEBCFE40AB}"/>
              </a:ext>
            </a:extLst>
          </p:cNvPr>
          <p:cNvSpPr/>
          <p:nvPr/>
        </p:nvSpPr>
        <p:spPr>
          <a:xfrm>
            <a:off x="-2" y="10014705"/>
            <a:ext cx="7559675" cy="677108"/>
          </a:xfrm>
          <a:prstGeom prst="rect">
            <a:avLst/>
          </a:prstGeom>
          <a:solidFill>
            <a:srgbClr val="FFE8C3"/>
          </a:solidFill>
          <a:ln>
            <a:solidFill>
              <a:srgbClr val="FFE8C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aphicFrame>
        <p:nvGraphicFramePr>
          <p:cNvPr id="18" name="Tableau 17">
            <a:extLst>
              <a:ext uri="{FF2B5EF4-FFF2-40B4-BE49-F238E27FC236}">
                <a16:creationId xmlns:a16="http://schemas.microsoft.com/office/drawing/2014/main" id="{53A4D78B-4ABD-6B46-839F-5497604F054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4498678"/>
              </p:ext>
            </p:extLst>
          </p:nvPr>
        </p:nvGraphicFramePr>
        <p:xfrm>
          <a:off x="436366" y="6445053"/>
          <a:ext cx="6688898" cy="868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86466">
                  <a:extLst>
                    <a:ext uri="{9D8B030D-6E8A-4147-A177-3AD203B41FA5}">
                      <a16:colId xmlns:a16="http://schemas.microsoft.com/office/drawing/2014/main" val="3826948665"/>
                    </a:ext>
                  </a:extLst>
                </a:gridCol>
                <a:gridCol w="1702432">
                  <a:extLst>
                    <a:ext uri="{9D8B030D-6E8A-4147-A177-3AD203B41FA5}">
                      <a16:colId xmlns:a16="http://schemas.microsoft.com/office/drawing/2014/main" val="4144913045"/>
                    </a:ext>
                  </a:extLst>
                </a:gridCol>
              </a:tblGrid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 dirty="0">
                          <a:solidFill>
                            <a:schemeClr val="tx1"/>
                          </a:solidFill>
                          <a:latin typeface="+mn-lt"/>
                        </a:rPr>
                        <a:t>Objectifs / déroulement / modalités de travail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FE8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8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8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8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 dirty="0">
                          <a:solidFill>
                            <a:schemeClr val="tx1"/>
                          </a:solidFill>
                          <a:latin typeface="+mn-lt"/>
                        </a:rPr>
                        <a:t>Matériel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FE8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8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8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8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1101910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algn="ctr"/>
                      <a:endParaRPr lang="fr-FR" sz="1100" u="sng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fr-FR" sz="1100" u="sng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fr-FR" sz="1100" u="sng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FFE8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8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8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8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buFontTx/>
                        <a:buNone/>
                      </a:pPr>
                      <a:endParaRPr lang="fr-FR" sz="1100" b="0" i="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FFE8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8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8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8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6996579"/>
                  </a:ext>
                </a:extLst>
              </a:tr>
            </a:tbl>
          </a:graphicData>
        </a:graphic>
      </p:graphicFrame>
      <p:sp>
        <p:nvSpPr>
          <p:cNvPr id="21" name="Rectangle : avec coins arrondis en haut 20">
            <a:extLst>
              <a:ext uri="{FF2B5EF4-FFF2-40B4-BE49-F238E27FC236}">
                <a16:creationId xmlns:a16="http://schemas.microsoft.com/office/drawing/2014/main" id="{2B2823F0-F445-9842-9BE5-F9A77B740741}"/>
              </a:ext>
            </a:extLst>
          </p:cNvPr>
          <p:cNvSpPr/>
          <p:nvPr/>
        </p:nvSpPr>
        <p:spPr>
          <a:xfrm>
            <a:off x="436362" y="2667236"/>
            <a:ext cx="1213414" cy="229605"/>
          </a:xfrm>
          <a:prstGeom prst="round2SameRect">
            <a:avLst>
              <a:gd name="adj1" fmla="val 42755"/>
              <a:gd name="adj2" fmla="val 0"/>
            </a:avLst>
          </a:prstGeom>
          <a:solidFill>
            <a:srgbClr val="FFE8C3"/>
          </a:solidFill>
          <a:ln w="25400">
            <a:solidFill>
              <a:srgbClr val="FFE8C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200" b="1" dirty="0">
              <a:solidFill>
                <a:schemeClr val="bg1"/>
              </a:solidFill>
              <a:latin typeface="KG Miss Kindergarten" panose="02000000000000000000" pitchFamily="2" charset="77"/>
            </a:endParaRPr>
          </a:p>
        </p:txBody>
      </p:sp>
      <p:sp>
        <p:nvSpPr>
          <p:cNvPr id="22" name="Rectangle : avec coins arrondis en haut 21">
            <a:extLst>
              <a:ext uri="{FF2B5EF4-FFF2-40B4-BE49-F238E27FC236}">
                <a16:creationId xmlns:a16="http://schemas.microsoft.com/office/drawing/2014/main" id="{BB15C38C-C790-954F-8D91-05F5F10DD1B8}"/>
              </a:ext>
            </a:extLst>
          </p:cNvPr>
          <p:cNvSpPr/>
          <p:nvPr/>
        </p:nvSpPr>
        <p:spPr>
          <a:xfrm>
            <a:off x="435385" y="4619885"/>
            <a:ext cx="1213414" cy="229605"/>
          </a:xfrm>
          <a:prstGeom prst="round2SameRect">
            <a:avLst>
              <a:gd name="adj1" fmla="val 42755"/>
              <a:gd name="adj2" fmla="val 0"/>
            </a:avLst>
          </a:prstGeom>
          <a:solidFill>
            <a:srgbClr val="FFE8C3"/>
          </a:solidFill>
          <a:ln w="25400">
            <a:solidFill>
              <a:srgbClr val="FFE8C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200" b="1" dirty="0">
              <a:solidFill>
                <a:schemeClr val="bg1"/>
              </a:solidFill>
              <a:latin typeface="KG Miss Kindergarten" panose="02000000000000000000" pitchFamily="2" charset="77"/>
            </a:endParaRPr>
          </a:p>
        </p:txBody>
      </p:sp>
      <p:sp>
        <p:nvSpPr>
          <p:cNvPr id="23" name="Rectangle : avec coins arrondis en haut 22">
            <a:extLst>
              <a:ext uri="{FF2B5EF4-FFF2-40B4-BE49-F238E27FC236}">
                <a16:creationId xmlns:a16="http://schemas.microsoft.com/office/drawing/2014/main" id="{480A6992-5533-894A-B867-678327FF3A2F}"/>
              </a:ext>
            </a:extLst>
          </p:cNvPr>
          <p:cNvSpPr/>
          <p:nvPr/>
        </p:nvSpPr>
        <p:spPr>
          <a:xfrm>
            <a:off x="436364" y="6215448"/>
            <a:ext cx="1213414" cy="229605"/>
          </a:xfrm>
          <a:prstGeom prst="round2SameRect">
            <a:avLst>
              <a:gd name="adj1" fmla="val 42755"/>
              <a:gd name="adj2" fmla="val 0"/>
            </a:avLst>
          </a:prstGeom>
          <a:solidFill>
            <a:srgbClr val="FFE8C3"/>
          </a:solidFill>
          <a:ln w="25400">
            <a:solidFill>
              <a:srgbClr val="FFE8C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200" b="1" dirty="0">
              <a:solidFill>
                <a:schemeClr val="bg1"/>
              </a:solidFill>
              <a:latin typeface="KG Miss Kindergarten" panose="02000000000000000000" pitchFamily="2" charset="77"/>
            </a:endParaRPr>
          </a:p>
        </p:txBody>
      </p:sp>
      <p:graphicFrame>
        <p:nvGraphicFramePr>
          <p:cNvPr id="24" name="Tableau 23">
            <a:extLst>
              <a:ext uri="{FF2B5EF4-FFF2-40B4-BE49-F238E27FC236}">
                <a16:creationId xmlns:a16="http://schemas.microsoft.com/office/drawing/2014/main" id="{C93A116E-4A36-7943-9D4B-90A9633EC82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9686915"/>
              </p:ext>
            </p:extLst>
          </p:nvPr>
        </p:nvGraphicFramePr>
        <p:xfrm>
          <a:off x="436366" y="7893091"/>
          <a:ext cx="6688898" cy="868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74812">
                  <a:extLst>
                    <a:ext uri="{9D8B030D-6E8A-4147-A177-3AD203B41FA5}">
                      <a16:colId xmlns:a16="http://schemas.microsoft.com/office/drawing/2014/main" val="3826948665"/>
                    </a:ext>
                  </a:extLst>
                </a:gridCol>
                <a:gridCol w="1714086">
                  <a:extLst>
                    <a:ext uri="{9D8B030D-6E8A-4147-A177-3AD203B41FA5}">
                      <a16:colId xmlns:a16="http://schemas.microsoft.com/office/drawing/2014/main" val="414491304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 dirty="0">
                          <a:solidFill>
                            <a:schemeClr val="tx1"/>
                          </a:solidFill>
                          <a:latin typeface="+mn-lt"/>
                        </a:rPr>
                        <a:t>Objectifs / déroulement / modalités de travail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FE8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8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8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8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 dirty="0">
                          <a:solidFill>
                            <a:schemeClr val="tx1"/>
                          </a:solidFill>
                          <a:latin typeface="+mn-lt"/>
                        </a:rPr>
                        <a:t>Matériel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FE8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8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8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8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110191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endParaRPr lang="fr-FR" sz="1100" b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fr-FR" sz="1100" b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fr-FR" sz="1100" b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FFE8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8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8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8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FFE8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8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8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8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8059868"/>
                  </a:ext>
                </a:extLst>
              </a:tr>
            </a:tbl>
          </a:graphicData>
        </a:graphic>
      </p:graphicFrame>
      <p:sp>
        <p:nvSpPr>
          <p:cNvPr id="25" name="Rectangle 24">
            <a:extLst>
              <a:ext uri="{FF2B5EF4-FFF2-40B4-BE49-F238E27FC236}">
                <a16:creationId xmlns:a16="http://schemas.microsoft.com/office/drawing/2014/main" id="{B2E26C01-9C6D-5C43-A06C-6466396B4CEE}"/>
              </a:ext>
            </a:extLst>
          </p:cNvPr>
          <p:cNvSpPr/>
          <p:nvPr/>
        </p:nvSpPr>
        <p:spPr>
          <a:xfrm>
            <a:off x="436366" y="4052205"/>
            <a:ext cx="6688898" cy="229605"/>
          </a:xfrm>
          <a:prstGeom prst="rect">
            <a:avLst/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b="1" dirty="0">
                <a:solidFill>
                  <a:schemeClr val="tx1"/>
                </a:solidFill>
                <a:latin typeface="+mj-lt"/>
              </a:rPr>
              <a:t>RÉCRÉATION</a:t>
            </a:r>
          </a:p>
        </p:txBody>
      </p:sp>
      <p:sp>
        <p:nvSpPr>
          <p:cNvPr id="26" name="Rectangle : avec coins arrondis en haut 25">
            <a:extLst>
              <a:ext uri="{FF2B5EF4-FFF2-40B4-BE49-F238E27FC236}">
                <a16:creationId xmlns:a16="http://schemas.microsoft.com/office/drawing/2014/main" id="{8F8FAADA-D326-5E4D-8EAC-B6116128D51A}"/>
              </a:ext>
            </a:extLst>
          </p:cNvPr>
          <p:cNvSpPr/>
          <p:nvPr/>
        </p:nvSpPr>
        <p:spPr>
          <a:xfrm>
            <a:off x="436366" y="7652763"/>
            <a:ext cx="1213414" cy="229605"/>
          </a:xfrm>
          <a:prstGeom prst="round2SameRect">
            <a:avLst>
              <a:gd name="adj1" fmla="val 42755"/>
              <a:gd name="adj2" fmla="val 0"/>
            </a:avLst>
          </a:prstGeom>
          <a:solidFill>
            <a:srgbClr val="FFE8C3"/>
          </a:solidFill>
          <a:ln w="25400">
            <a:solidFill>
              <a:srgbClr val="FFE8C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200" b="1" dirty="0">
              <a:solidFill>
                <a:schemeClr val="bg1"/>
              </a:solidFill>
              <a:latin typeface="KG Miss Kindergarten" panose="02000000000000000000" pitchFamily="2" charset="77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23165BAA-0C20-2843-A5FD-76B9AD64FDFD}"/>
              </a:ext>
            </a:extLst>
          </p:cNvPr>
          <p:cNvSpPr/>
          <p:nvPr/>
        </p:nvSpPr>
        <p:spPr>
          <a:xfrm>
            <a:off x="435387" y="9032464"/>
            <a:ext cx="6688898" cy="229605"/>
          </a:xfrm>
          <a:prstGeom prst="rect">
            <a:avLst/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b="1" dirty="0">
                <a:solidFill>
                  <a:schemeClr val="tx1"/>
                </a:solidFill>
                <a:latin typeface="+mj-lt"/>
              </a:rPr>
              <a:t>RÉCRÉATION</a:t>
            </a:r>
          </a:p>
        </p:txBody>
      </p:sp>
    </p:spTree>
    <p:extLst>
      <p:ext uri="{BB962C8B-B14F-4D97-AF65-F5344CB8AC3E}">
        <p14:creationId xmlns:p14="http://schemas.microsoft.com/office/powerpoint/2010/main" val="10349308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Tableau 10">
            <a:extLst>
              <a:ext uri="{FF2B5EF4-FFF2-40B4-BE49-F238E27FC236}">
                <a16:creationId xmlns:a16="http://schemas.microsoft.com/office/drawing/2014/main" id="{F6F4030E-3DC8-8E44-9963-AB5C22FB731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4264278"/>
              </p:ext>
            </p:extLst>
          </p:nvPr>
        </p:nvGraphicFramePr>
        <p:xfrm>
          <a:off x="435388" y="412025"/>
          <a:ext cx="6688898" cy="777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86466">
                  <a:extLst>
                    <a:ext uri="{9D8B030D-6E8A-4147-A177-3AD203B41FA5}">
                      <a16:colId xmlns:a16="http://schemas.microsoft.com/office/drawing/2014/main" val="3826948665"/>
                    </a:ext>
                  </a:extLst>
                </a:gridCol>
                <a:gridCol w="1702432">
                  <a:extLst>
                    <a:ext uri="{9D8B030D-6E8A-4147-A177-3AD203B41FA5}">
                      <a16:colId xmlns:a16="http://schemas.microsoft.com/office/drawing/2014/main" val="4144913045"/>
                    </a:ext>
                  </a:extLst>
                </a:gridCol>
              </a:tblGrid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 dirty="0">
                          <a:solidFill>
                            <a:schemeClr val="tx1"/>
                          </a:solidFill>
                          <a:latin typeface="+mn-lt"/>
                        </a:rPr>
                        <a:t>Objectifs / déroulement / modalités de travail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FE8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8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8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8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 dirty="0">
                          <a:solidFill>
                            <a:schemeClr val="tx1"/>
                          </a:solidFill>
                          <a:latin typeface="+mn-lt"/>
                        </a:rPr>
                        <a:t>Matériel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FE8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8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8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8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1101910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algn="ctr"/>
                      <a:endParaRPr lang="fr-FR" sz="110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FFE8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8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8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8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FFE8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8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8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8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6996579"/>
                  </a:ext>
                </a:extLst>
              </a:tr>
            </a:tbl>
          </a:graphicData>
        </a:graphic>
      </p:graphicFrame>
      <p:sp>
        <p:nvSpPr>
          <p:cNvPr id="15" name="Rectangle 14">
            <a:extLst>
              <a:ext uri="{FF2B5EF4-FFF2-40B4-BE49-F238E27FC236}">
                <a16:creationId xmlns:a16="http://schemas.microsoft.com/office/drawing/2014/main" id="{4CDA5EF1-52E0-5647-A1F7-CCBEBCFE40AB}"/>
              </a:ext>
            </a:extLst>
          </p:cNvPr>
          <p:cNvSpPr/>
          <p:nvPr/>
        </p:nvSpPr>
        <p:spPr>
          <a:xfrm>
            <a:off x="-2" y="10014705"/>
            <a:ext cx="7559675" cy="677108"/>
          </a:xfrm>
          <a:prstGeom prst="rect">
            <a:avLst/>
          </a:prstGeom>
          <a:solidFill>
            <a:srgbClr val="FFE8C3"/>
          </a:solidFill>
          <a:ln>
            <a:solidFill>
              <a:srgbClr val="FFE8C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aphicFrame>
        <p:nvGraphicFramePr>
          <p:cNvPr id="18" name="Tableau 17">
            <a:extLst>
              <a:ext uri="{FF2B5EF4-FFF2-40B4-BE49-F238E27FC236}">
                <a16:creationId xmlns:a16="http://schemas.microsoft.com/office/drawing/2014/main" id="{53A4D78B-4ABD-6B46-839F-5497604F054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8597655"/>
              </p:ext>
            </p:extLst>
          </p:nvPr>
        </p:nvGraphicFramePr>
        <p:xfrm>
          <a:off x="435388" y="1784298"/>
          <a:ext cx="6688898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86466">
                  <a:extLst>
                    <a:ext uri="{9D8B030D-6E8A-4147-A177-3AD203B41FA5}">
                      <a16:colId xmlns:a16="http://schemas.microsoft.com/office/drawing/2014/main" val="3826948665"/>
                    </a:ext>
                  </a:extLst>
                </a:gridCol>
                <a:gridCol w="1702432">
                  <a:extLst>
                    <a:ext uri="{9D8B030D-6E8A-4147-A177-3AD203B41FA5}">
                      <a16:colId xmlns:a16="http://schemas.microsoft.com/office/drawing/2014/main" val="4144913045"/>
                    </a:ext>
                  </a:extLst>
                </a:gridCol>
              </a:tblGrid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 dirty="0">
                          <a:solidFill>
                            <a:schemeClr val="tx1"/>
                          </a:solidFill>
                          <a:latin typeface="+mn-lt"/>
                        </a:rPr>
                        <a:t>Objectifs / déroulement / modalités de travail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FE8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8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8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8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 dirty="0">
                          <a:solidFill>
                            <a:schemeClr val="tx1"/>
                          </a:solidFill>
                          <a:latin typeface="+mn-lt"/>
                        </a:rPr>
                        <a:t>Matériel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FE8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8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8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8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1101910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algn="ctr"/>
                      <a:endParaRPr lang="fr-FR" sz="120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fr-FR" sz="120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fr-FR" sz="120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FFE8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8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8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8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buFontTx/>
                        <a:buNone/>
                      </a:pPr>
                      <a:endParaRPr lang="fr-FR" sz="1200" b="0" i="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FFE8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8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8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8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6996579"/>
                  </a:ext>
                </a:extLst>
              </a:tr>
            </a:tbl>
          </a:graphicData>
        </a:graphic>
      </p:graphicFrame>
      <p:sp>
        <p:nvSpPr>
          <p:cNvPr id="24" name="Rectangle : avec coins arrondis en haut 23">
            <a:extLst>
              <a:ext uri="{FF2B5EF4-FFF2-40B4-BE49-F238E27FC236}">
                <a16:creationId xmlns:a16="http://schemas.microsoft.com/office/drawing/2014/main" id="{8CDD1843-D31B-384C-BD2D-7557EF33D261}"/>
              </a:ext>
            </a:extLst>
          </p:cNvPr>
          <p:cNvSpPr/>
          <p:nvPr/>
        </p:nvSpPr>
        <p:spPr>
          <a:xfrm>
            <a:off x="435388" y="163045"/>
            <a:ext cx="1213414" cy="229605"/>
          </a:xfrm>
          <a:prstGeom prst="round2SameRect">
            <a:avLst>
              <a:gd name="adj1" fmla="val 42755"/>
              <a:gd name="adj2" fmla="val 0"/>
            </a:avLst>
          </a:prstGeom>
          <a:solidFill>
            <a:srgbClr val="FFE8C3"/>
          </a:solidFill>
          <a:ln w="25400">
            <a:solidFill>
              <a:srgbClr val="FFE8C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200" b="1" dirty="0">
              <a:solidFill>
                <a:schemeClr val="bg1"/>
              </a:solidFill>
              <a:latin typeface="KG Miss Kindergarten" panose="02000000000000000000" pitchFamily="2" charset="77"/>
            </a:endParaRPr>
          </a:p>
        </p:txBody>
      </p:sp>
      <p:sp>
        <p:nvSpPr>
          <p:cNvPr id="13" name="Rectangle : avec coins arrondis en haut 12">
            <a:extLst>
              <a:ext uri="{FF2B5EF4-FFF2-40B4-BE49-F238E27FC236}">
                <a16:creationId xmlns:a16="http://schemas.microsoft.com/office/drawing/2014/main" id="{F1769739-A3AC-D242-818C-C4C16F298D89}"/>
              </a:ext>
            </a:extLst>
          </p:cNvPr>
          <p:cNvSpPr/>
          <p:nvPr/>
        </p:nvSpPr>
        <p:spPr>
          <a:xfrm>
            <a:off x="435388" y="1534049"/>
            <a:ext cx="1213414" cy="229605"/>
          </a:xfrm>
          <a:prstGeom prst="round2SameRect">
            <a:avLst>
              <a:gd name="adj1" fmla="val 42755"/>
              <a:gd name="adj2" fmla="val 0"/>
            </a:avLst>
          </a:prstGeom>
          <a:solidFill>
            <a:srgbClr val="FFE8C3"/>
          </a:solidFill>
          <a:ln w="25400">
            <a:solidFill>
              <a:srgbClr val="FFE8C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200" b="1" dirty="0">
              <a:solidFill>
                <a:schemeClr val="bg1"/>
              </a:solidFill>
              <a:latin typeface="KG Miss Kindergarten" panose="02000000000000000000" pitchFamily="2" charset="77"/>
            </a:endParaRPr>
          </a:p>
        </p:txBody>
      </p:sp>
      <p:graphicFrame>
        <p:nvGraphicFramePr>
          <p:cNvPr id="16" name="Tableau 15">
            <a:extLst>
              <a:ext uri="{FF2B5EF4-FFF2-40B4-BE49-F238E27FC236}">
                <a16:creationId xmlns:a16="http://schemas.microsoft.com/office/drawing/2014/main" id="{86209099-2EF7-4C4A-9B1A-C5125F2B2DA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1779452"/>
              </p:ext>
            </p:extLst>
          </p:nvPr>
        </p:nvGraphicFramePr>
        <p:xfrm>
          <a:off x="435388" y="3303663"/>
          <a:ext cx="6688898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86466">
                  <a:extLst>
                    <a:ext uri="{9D8B030D-6E8A-4147-A177-3AD203B41FA5}">
                      <a16:colId xmlns:a16="http://schemas.microsoft.com/office/drawing/2014/main" val="3826948665"/>
                    </a:ext>
                  </a:extLst>
                </a:gridCol>
                <a:gridCol w="1702432">
                  <a:extLst>
                    <a:ext uri="{9D8B030D-6E8A-4147-A177-3AD203B41FA5}">
                      <a16:colId xmlns:a16="http://schemas.microsoft.com/office/drawing/2014/main" val="4144913045"/>
                    </a:ext>
                  </a:extLst>
                </a:gridCol>
              </a:tblGrid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 dirty="0">
                          <a:solidFill>
                            <a:schemeClr val="tx1"/>
                          </a:solidFill>
                          <a:latin typeface="+mn-lt"/>
                        </a:rPr>
                        <a:t>Objectifs / déroulement / modalités de travail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FE8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8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8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8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 dirty="0">
                          <a:solidFill>
                            <a:schemeClr val="tx1"/>
                          </a:solidFill>
                          <a:latin typeface="+mn-lt"/>
                        </a:rPr>
                        <a:t>Matériel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FE8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8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8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8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1101910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algn="ctr"/>
                      <a:endParaRPr lang="fr-FR" sz="1200" u="none" strike="noStrik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fr-FR" sz="1200" u="none" strike="noStrik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fr-FR" sz="1200" u="none" strike="noStrik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FFE8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8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8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8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buFontTx/>
                        <a:buNone/>
                      </a:pPr>
                      <a:endParaRPr lang="fr-FR" sz="1200" b="0" i="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FFE8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8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8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8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6996579"/>
                  </a:ext>
                </a:extLst>
              </a:tr>
            </a:tbl>
          </a:graphicData>
        </a:graphic>
      </p:graphicFrame>
      <p:sp>
        <p:nvSpPr>
          <p:cNvPr id="17" name="Rectangle : avec coins arrondis en haut 16">
            <a:extLst>
              <a:ext uri="{FF2B5EF4-FFF2-40B4-BE49-F238E27FC236}">
                <a16:creationId xmlns:a16="http://schemas.microsoft.com/office/drawing/2014/main" id="{623E9952-EA94-0145-88A0-99F59957E9E1}"/>
              </a:ext>
            </a:extLst>
          </p:cNvPr>
          <p:cNvSpPr/>
          <p:nvPr/>
        </p:nvSpPr>
        <p:spPr>
          <a:xfrm>
            <a:off x="435388" y="3053414"/>
            <a:ext cx="1213414" cy="229605"/>
          </a:xfrm>
          <a:prstGeom prst="round2SameRect">
            <a:avLst>
              <a:gd name="adj1" fmla="val 42755"/>
              <a:gd name="adj2" fmla="val 0"/>
            </a:avLst>
          </a:prstGeom>
          <a:solidFill>
            <a:srgbClr val="FFE8C3"/>
          </a:solidFill>
          <a:ln w="25400">
            <a:solidFill>
              <a:srgbClr val="FFE8C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200" b="1" dirty="0">
              <a:solidFill>
                <a:schemeClr val="bg1"/>
              </a:solidFill>
              <a:latin typeface="KG Miss Kindergarten" panose="02000000000000000000" pitchFamily="2" charset="77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DB84EF04-114D-B049-BB97-E77673CBDB33}"/>
              </a:ext>
            </a:extLst>
          </p:cNvPr>
          <p:cNvSpPr/>
          <p:nvPr/>
        </p:nvSpPr>
        <p:spPr>
          <a:xfrm>
            <a:off x="435383" y="4519563"/>
            <a:ext cx="6688898" cy="229605"/>
          </a:xfrm>
          <a:prstGeom prst="rect">
            <a:avLst/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b="1" dirty="0">
                <a:solidFill>
                  <a:schemeClr val="tx1"/>
                </a:solidFill>
                <a:latin typeface="+mj-lt"/>
              </a:rPr>
              <a:t>PAUSE DÉJEUNER</a:t>
            </a:r>
          </a:p>
        </p:txBody>
      </p:sp>
      <p:graphicFrame>
        <p:nvGraphicFramePr>
          <p:cNvPr id="25" name="Tableau 24">
            <a:extLst>
              <a:ext uri="{FF2B5EF4-FFF2-40B4-BE49-F238E27FC236}">
                <a16:creationId xmlns:a16="http://schemas.microsoft.com/office/drawing/2014/main" id="{B54C017D-54FF-C943-82D1-8D14512A6B2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5575135"/>
              </p:ext>
            </p:extLst>
          </p:nvPr>
        </p:nvGraphicFramePr>
        <p:xfrm>
          <a:off x="435388" y="5151626"/>
          <a:ext cx="6688898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86466">
                  <a:extLst>
                    <a:ext uri="{9D8B030D-6E8A-4147-A177-3AD203B41FA5}">
                      <a16:colId xmlns:a16="http://schemas.microsoft.com/office/drawing/2014/main" val="3826948665"/>
                    </a:ext>
                  </a:extLst>
                </a:gridCol>
                <a:gridCol w="1702432">
                  <a:extLst>
                    <a:ext uri="{9D8B030D-6E8A-4147-A177-3AD203B41FA5}">
                      <a16:colId xmlns:a16="http://schemas.microsoft.com/office/drawing/2014/main" val="4144913045"/>
                    </a:ext>
                  </a:extLst>
                </a:gridCol>
              </a:tblGrid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 dirty="0">
                          <a:solidFill>
                            <a:schemeClr val="tx1"/>
                          </a:solidFill>
                          <a:latin typeface="+mn-lt"/>
                        </a:rPr>
                        <a:t>Objectifs / déroulement / modalités de travail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FE8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8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8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8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 dirty="0">
                          <a:solidFill>
                            <a:schemeClr val="tx1"/>
                          </a:solidFill>
                          <a:latin typeface="+mn-lt"/>
                        </a:rPr>
                        <a:t>Matériel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FE8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8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8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8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1101910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algn="ctr"/>
                      <a:endParaRPr lang="fr-FR" sz="1200" b="1" u="non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fr-FR" sz="1200" b="1" u="non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fr-FR" sz="1200" b="1" u="non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FFE8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8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8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8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buFontTx/>
                        <a:buNone/>
                      </a:pPr>
                      <a:endParaRPr lang="fr-FR" sz="1100" b="0" i="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FFE8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8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8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8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6996579"/>
                  </a:ext>
                </a:extLst>
              </a:tr>
            </a:tbl>
          </a:graphicData>
        </a:graphic>
      </p:graphicFrame>
      <p:sp>
        <p:nvSpPr>
          <p:cNvPr id="26" name="Rectangle : avec coins arrondis en haut 25">
            <a:extLst>
              <a:ext uri="{FF2B5EF4-FFF2-40B4-BE49-F238E27FC236}">
                <a16:creationId xmlns:a16="http://schemas.microsoft.com/office/drawing/2014/main" id="{0B4DD4F9-5BC7-E743-A75C-69418B6A75CF}"/>
              </a:ext>
            </a:extLst>
          </p:cNvPr>
          <p:cNvSpPr/>
          <p:nvPr/>
        </p:nvSpPr>
        <p:spPr>
          <a:xfrm>
            <a:off x="435388" y="4901377"/>
            <a:ext cx="1213414" cy="229605"/>
          </a:xfrm>
          <a:prstGeom prst="round2SameRect">
            <a:avLst>
              <a:gd name="adj1" fmla="val 42755"/>
              <a:gd name="adj2" fmla="val 0"/>
            </a:avLst>
          </a:prstGeom>
          <a:solidFill>
            <a:srgbClr val="FFE8C3"/>
          </a:solidFill>
          <a:ln w="25400">
            <a:solidFill>
              <a:srgbClr val="FFE8C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200" b="1" dirty="0">
              <a:solidFill>
                <a:schemeClr val="bg1"/>
              </a:solidFill>
              <a:latin typeface="KG Miss Kindergarten" panose="02000000000000000000" pitchFamily="2" charset="77"/>
            </a:endParaRPr>
          </a:p>
        </p:txBody>
      </p:sp>
      <p:graphicFrame>
        <p:nvGraphicFramePr>
          <p:cNvPr id="27" name="Tableau 26">
            <a:extLst>
              <a:ext uri="{FF2B5EF4-FFF2-40B4-BE49-F238E27FC236}">
                <a16:creationId xmlns:a16="http://schemas.microsoft.com/office/drawing/2014/main" id="{D26CAF11-E84B-114C-B7A1-67222D89116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595752"/>
              </p:ext>
            </p:extLst>
          </p:nvPr>
        </p:nvGraphicFramePr>
        <p:xfrm>
          <a:off x="435381" y="6660198"/>
          <a:ext cx="6688900" cy="1143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46617">
                  <a:extLst>
                    <a:ext uri="{9D8B030D-6E8A-4147-A177-3AD203B41FA5}">
                      <a16:colId xmlns:a16="http://schemas.microsoft.com/office/drawing/2014/main" val="3826948665"/>
                    </a:ext>
                  </a:extLst>
                </a:gridCol>
                <a:gridCol w="1246617">
                  <a:extLst>
                    <a:ext uri="{9D8B030D-6E8A-4147-A177-3AD203B41FA5}">
                      <a16:colId xmlns:a16="http://schemas.microsoft.com/office/drawing/2014/main" val="456543000"/>
                    </a:ext>
                  </a:extLst>
                </a:gridCol>
                <a:gridCol w="1246617">
                  <a:extLst>
                    <a:ext uri="{9D8B030D-6E8A-4147-A177-3AD203B41FA5}">
                      <a16:colId xmlns:a16="http://schemas.microsoft.com/office/drawing/2014/main" val="1143774940"/>
                    </a:ext>
                  </a:extLst>
                </a:gridCol>
                <a:gridCol w="1246617">
                  <a:extLst>
                    <a:ext uri="{9D8B030D-6E8A-4147-A177-3AD203B41FA5}">
                      <a16:colId xmlns:a16="http://schemas.microsoft.com/office/drawing/2014/main" val="2281113755"/>
                    </a:ext>
                  </a:extLst>
                </a:gridCol>
                <a:gridCol w="1702432">
                  <a:extLst>
                    <a:ext uri="{9D8B030D-6E8A-4147-A177-3AD203B41FA5}">
                      <a16:colId xmlns:a16="http://schemas.microsoft.com/office/drawing/2014/main" val="4144913045"/>
                    </a:ext>
                  </a:extLst>
                </a:gridCol>
              </a:tblGrid>
              <a:tr h="185420">
                <a:tc gridSpan="4">
                  <a:txBody>
                    <a:bodyPr/>
                    <a:lstStyle/>
                    <a:p>
                      <a:pPr algn="ctr"/>
                      <a:r>
                        <a:rPr lang="fr-FR" sz="1200" b="1" i="0" u="none" dirty="0">
                          <a:solidFill>
                            <a:schemeClr val="tx1"/>
                          </a:solidFill>
                          <a:latin typeface="+mn-lt"/>
                        </a:rPr>
                        <a:t>Objectifs / déroulement / modalités de travail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FE8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8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8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8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 dirty="0">
                          <a:solidFill>
                            <a:schemeClr val="tx1"/>
                          </a:solidFill>
                          <a:latin typeface="+mn-lt"/>
                        </a:rPr>
                        <a:t>Matériel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FE8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8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8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8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1101910"/>
                  </a:ext>
                </a:extLst>
              </a:tr>
              <a:tr h="185420">
                <a:tc gridSpan="4">
                  <a:txBody>
                    <a:bodyPr/>
                    <a:lstStyle/>
                    <a:p>
                      <a:pPr algn="ctr"/>
                      <a:endParaRPr lang="fr-FR" sz="1200" u="sng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FFE8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8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8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8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indent="0" algn="l">
                        <a:buFontTx/>
                        <a:buNone/>
                      </a:pPr>
                      <a:endParaRPr lang="fr-FR" sz="1100" b="0" i="0" u="none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>
                    <a:lnL w="28575" cap="flat" cmpd="sng" algn="ctr">
                      <a:solidFill>
                        <a:srgbClr val="FFE8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8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8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8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6996579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algn="ctr"/>
                      <a:endParaRPr lang="fr-FR" sz="1100" i="1" u="non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FFE8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8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8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8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i="1" u="non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FFE8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8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8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8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i="1" u="non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FFE8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8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8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8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i="1" u="non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fr-FR" sz="1100" i="1" u="non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fr-FR" sz="1100" i="1" u="non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FFE8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8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8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8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indent="0" algn="l">
                        <a:buFontTx/>
                        <a:buNone/>
                      </a:pPr>
                      <a:endParaRPr lang="fr-FR" sz="1200" b="0" i="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D7CC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7CC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7CC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7CC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4041399"/>
                  </a:ext>
                </a:extLst>
              </a:tr>
            </a:tbl>
          </a:graphicData>
        </a:graphic>
      </p:graphicFrame>
      <p:sp>
        <p:nvSpPr>
          <p:cNvPr id="28" name="Rectangle : avec coins arrondis en haut 27">
            <a:extLst>
              <a:ext uri="{FF2B5EF4-FFF2-40B4-BE49-F238E27FC236}">
                <a16:creationId xmlns:a16="http://schemas.microsoft.com/office/drawing/2014/main" id="{22BA6B87-E19C-5A4E-8024-40E96C80BEE3}"/>
              </a:ext>
            </a:extLst>
          </p:cNvPr>
          <p:cNvSpPr/>
          <p:nvPr/>
        </p:nvSpPr>
        <p:spPr>
          <a:xfrm>
            <a:off x="435381" y="6409949"/>
            <a:ext cx="1213414" cy="229605"/>
          </a:xfrm>
          <a:prstGeom prst="round2SameRect">
            <a:avLst>
              <a:gd name="adj1" fmla="val 42755"/>
              <a:gd name="adj2" fmla="val 0"/>
            </a:avLst>
          </a:prstGeom>
          <a:solidFill>
            <a:srgbClr val="FFE8C3"/>
          </a:solidFill>
          <a:ln w="25400">
            <a:solidFill>
              <a:srgbClr val="FFE8C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200" b="1" dirty="0">
              <a:solidFill>
                <a:schemeClr val="bg1"/>
              </a:solidFill>
              <a:latin typeface="KG Miss Kindergarten" panose="02000000000000000000" pitchFamily="2" charset="77"/>
            </a:endParaRPr>
          </a:p>
        </p:txBody>
      </p:sp>
      <p:graphicFrame>
        <p:nvGraphicFramePr>
          <p:cNvPr id="29" name="Tableau 28">
            <a:extLst>
              <a:ext uri="{FF2B5EF4-FFF2-40B4-BE49-F238E27FC236}">
                <a16:creationId xmlns:a16="http://schemas.microsoft.com/office/drawing/2014/main" id="{266F700E-DD1C-4848-9E65-32AC17BFA6A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4803658"/>
              </p:ext>
            </p:extLst>
          </p:nvPr>
        </p:nvGraphicFramePr>
        <p:xfrm>
          <a:off x="435381" y="8397370"/>
          <a:ext cx="6688898" cy="868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86466">
                  <a:extLst>
                    <a:ext uri="{9D8B030D-6E8A-4147-A177-3AD203B41FA5}">
                      <a16:colId xmlns:a16="http://schemas.microsoft.com/office/drawing/2014/main" val="3826948665"/>
                    </a:ext>
                  </a:extLst>
                </a:gridCol>
                <a:gridCol w="1702432">
                  <a:extLst>
                    <a:ext uri="{9D8B030D-6E8A-4147-A177-3AD203B41FA5}">
                      <a16:colId xmlns:a16="http://schemas.microsoft.com/office/drawing/2014/main" val="4144913045"/>
                    </a:ext>
                  </a:extLst>
                </a:gridCol>
              </a:tblGrid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 dirty="0">
                          <a:solidFill>
                            <a:schemeClr val="tx1"/>
                          </a:solidFill>
                          <a:latin typeface="+mn-lt"/>
                        </a:rPr>
                        <a:t>Objectifs / déroulement / modalités de travail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FE8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8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8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8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 dirty="0">
                          <a:solidFill>
                            <a:schemeClr val="tx1"/>
                          </a:solidFill>
                          <a:latin typeface="+mn-lt"/>
                        </a:rPr>
                        <a:t>Matériel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FE8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8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8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8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1101910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algn="ctr"/>
                      <a:endParaRPr lang="fr-FR" sz="1100" b="0" u="non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fr-FR" sz="1100" b="0" u="non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fr-FR" sz="1100" b="0" u="non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FFE8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8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8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8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buFontTx/>
                        <a:buNone/>
                      </a:pPr>
                      <a:endParaRPr lang="fr-FR" sz="1100" b="0" i="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FFE8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8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8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8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6996579"/>
                  </a:ext>
                </a:extLst>
              </a:tr>
            </a:tbl>
          </a:graphicData>
        </a:graphic>
      </p:graphicFrame>
      <p:sp>
        <p:nvSpPr>
          <p:cNvPr id="30" name="Rectangle : avec coins arrondis en haut 29">
            <a:extLst>
              <a:ext uri="{FF2B5EF4-FFF2-40B4-BE49-F238E27FC236}">
                <a16:creationId xmlns:a16="http://schemas.microsoft.com/office/drawing/2014/main" id="{B6D34A4D-9AE7-E343-A880-9E7B8EB5FB4E}"/>
              </a:ext>
            </a:extLst>
          </p:cNvPr>
          <p:cNvSpPr/>
          <p:nvPr/>
        </p:nvSpPr>
        <p:spPr>
          <a:xfrm>
            <a:off x="435381" y="8147121"/>
            <a:ext cx="1213414" cy="229605"/>
          </a:xfrm>
          <a:prstGeom prst="round2SameRect">
            <a:avLst>
              <a:gd name="adj1" fmla="val 42755"/>
              <a:gd name="adj2" fmla="val 0"/>
            </a:avLst>
          </a:prstGeom>
          <a:solidFill>
            <a:srgbClr val="FFE8C3"/>
          </a:solidFill>
          <a:ln w="25400">
            <a:solidFill>
              <a:srgbClr val="FFE8C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200" b="1" dirty="0">
              <a:solidFill>
                <a:schemeClr val="bg1"/>
              </a:solidFill>
              <a:latin typeface="KG Miss Kindergarten" panose="02000000000000000000" pitchFamily="2" charset="77"/>
            </a:endParaRP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C8C52E29-C290-ED4A-8D5C-7BA971283014}"/>
              </a:ext>
            </a:extLst>
          </p:cNvPr>
          <p:cNvSpPr txBox="1"/>
          <p:nvPr/>
        </p:nvSpPr>
        <p:spPr>
          <a:xfrm>
            <a:off x="74951" y="406233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9224036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90379DB8-C139-5948-9D4E-7CAA1210D98A}"/>
              </a:ext>
            </a:extLst>
          </p:cNvPr>
          <p:cNvSpPr txBox="1"/>
          <p:nvPr/>
        </p:nvSpPr>
        <p:spPr>
          <a:xfrm>
            <a:off x="288099" y="108994"/>
            <a:ext cx="5725839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800" dirty="0">
                <a:latin typeface="Springwood Line DEMO" pitchFamily="2" charset="77"/>
              </a:rPr>
              <a:t>mardi 12 mars 2020</a:t>
            </a:r>
          </a:p>
        </p:txBody>
      </p:sp>
      <p:cxnSp>
        <p:nvCxnSpPr>
          <p:cNvPr id="5" name="Connecteur droit 4">
            <a:extLst>
              <a:ext uri="{FF2B5EF4-FFF2-40B4-BE49-F238E27FC236}">
                <a16:creationId xmlns:a16="http://schemas.microsoft.com/office/drawing/2014/main" id="{4110C667-913F-1A40-90B7-DE6B5B55539E}"/>
              </a:ext>
            </a:extLst>
          </p:cNvPr>
          <p:cNvCxnSpPr/>
          <p:nvPr/>
        </p:nvCxnSpPr>
        <p:spPr>
          <a:xfrm>
            <a:off x="288099" y="786102"/>
            <a:ext cx="7002049" cy="0"/>
          </a:xfrm>
          <a:prstGeom prst="line">
            <a:avLst/>
          </a:prstGeom>
          <a:ln w="60325">
            <a:solidFill>
              <a:srgbClr val="FFE8A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" name="Tableau 5">
            <a:extLst>
              <a:ext uri="{FF2B5EF4-FFF2-40B4-BE49-F238E27FC236}">
                <a16:creationId xmlns:a16="http://schemas.microsoft.com/office/drawing/2014/main" id="{F7A8732E-1510-A340-A0C1-D3F1C636378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2358719"/>
              </p:ext>
            </p:extLst>
          </p:nvPr>
        </p:nvGraphicFramePr>
        <p:xfrm>
          <a:off x="436363" y="1460861"/>
          <a:ext cx="6688898" cy="868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74812">
                  <a:extLst>
                    <a:ext uri="{9D8B030D-6E8A-4147-A177-3AD203B41FA5}">
                      <a16:colId xmlns:a16="http://schemas.microsoft.com/office/drawing/2014/main" val="3826948665"/>
                    </a:ext>
                  </a:extLst>
                </a:gridCol>
                <a:gridCol w="1714086">
                  <a:extLst>
                    <a:ext uri="{9D8B030D-6E8A-4147-A177-3AD203B41FA5}">
                      <a16:colId xmlns:a16="http://schemas.microsoft.com/office/drawing/2014/main" val="414491304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 dirty="0">
                          <a:solidFill>
                            <a:schemeClr val="tx1"/>
                          </a:solidFill>
                          <a:latin typeface="+mn-lt"/>
                        </a:rPr>
                        <a:t>Objectifs / déroulement / modalités de travail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FE8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8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8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8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 dirty="0">
                          <a:solidFill>
                            <a:schemeClr val="tx1"/>
                          </a:solidFill>
                          <a:latin typeface="+mn-lt"/>
                        </a:rPr>
                        <a:t>Matériel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FE8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8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8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8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110191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endParaRPr lang="fr-FR" sz="1100" b="1" i="0" u="none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ctr"/>
                      <a:endParaRPr lang="fr-FR" sz="1100" b="1" i="0" u="none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ctr"/>
                      <a:endParaRPr lang="fr-FR" sz="1100" b="1" i="0" u="non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FFE8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8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8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8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FFE8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8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8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8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8059868"/>
                  </a:ext>
                </a:extLst>
              </a:tr>
            </a:tbl>
          </a:graphicData>
        </a:graphic>
      </p:graphicFrame>
      <p:sp>
        <p:nvSpPr>
          <p:cNvPr id="7" name="Rectangle : avec coins arrondis en haut 6">
            <a:extLst>
              <a:ext uri="{FF2B5EF4-FFF2-40B4-BE49-F238E27FC236}">
                <a16:creationId xmlns:a16="http://schemas.microsoft.com/office/drawing/2014/main" id="{2A84EC06-E8CC-C04E-916A-AA7209639799}"/>
              </a:ext>
            </a:extLst>
          </p:cNvPr>
          <p:cNvSpPr/>
          <p:nvPr/>
        </p:nvSpPr>
        <p:spPr>
          <a:xfrm>
            <a:off x="436363" y="1231256"/>
            <a:ext cx="1213414" cy="229605"/>
          </a:xfrm>
          <a:prstGeom prst="round2SameRect">
            <a:avLst>
              <a:gd name="adj1" fmla="val 42755"/>
              <a:gd name="adj2" fmla="val 0"/>
            </a:avLst>
          </a:prstGeom>
          <a:solidFill>
            <a:srgbClr val="FFE8AC"/>
          </a:solidFill>
          <a:ln w="25400">
            <a:solidFill>
              <a:srgbClr val="FFE8A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200" b="1" dirty="0">
              <a:solidFill>
                <a:schemeClr val="bg1"/>
              </a:solidFill>
              <a:latin typeface="KG Miss Kindergarten" panose="02000000000000000000" pitchFamily="2" charset="77"/>
            </a:endParaRPr>
          </a:p>
        </p:txBody>
      </p:sp>
      <p:graphicFrame>
        <p:nvGraphicFramePr>
          <p:cNvPr id="11" name="Tableau 10">
            <a:extLst>
              <a:ext uri="{FF2B5EF4-FFF2-40B4-BE49-F238E27FC236}">
                <a16:creationId xmlns:a16="http://schemas.microsoft.com/office/drawing/2014/main" id="{F6F4030E-3DC8-8E44-9963-AB5C22FB731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047665"/>
              </p:ext>
            </p:extLst>
          </p:nvPr>
        </p:nvGraphicFramePr>
        <p:xfrm>
          <a:off x="436366" y="2921933"/>
          <a:ext cx="6688898" cy="868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86466">
                  <a:extLst>
                    <a:ext uri="{9D8B030D-6E8A-4147-A177-3AD203B41FA5}">
                      <a16:colId xmlns:a16="http://schemas.microsoft.com/office/drawing/2014/main" val="3826948665"/>
                    </a:ext>
                  </a:extLst>
                </a:gridCol>
                <a:gridCol w="1702432">
                  <a:extLst>
                    <a:ext uri="{9D8B030D-6E8A-4147-A177-3AD203B41FA5}">
                      <a16:colId xmlns:a16="http://schemas.microsoft.com/office/drawing/2014/main" val="4144913045"/>
                    </a:ext>
                  </a:extLst>
                </a:gridCol>
              </a:tblGrid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 dirty="0">
                          <a:solidFill>
                            <a:schemeClr val="tx1"/>
                          </a:solidFill>
                          <a:latin typeface="+mn-lt"/>
                        </a:rPr>
                        <a:t>Objectifs / déroulement / modalités de travail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FE8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8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8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8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 dirty="0">
                          <a:solidFill>
                            <a:schemeClr val="tx1"/>
                          </a:solidFill>
                          <a:latin typeface="+mn-lt"/>
                        </a:rPr>
                        <a:t>Matériel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FE8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8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8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8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1101910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algn="ctr"/>
                      <a:endParaRPr lang="fr-FR" sz="1100" b="1" i="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  <a:p>
                      <a:pPr algn="ctr"/>
                      <a:endParaRPr lang="fr-FR" sz="1100" b="1" i="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  <a:p>
                      <a:pPr algn="ctr"/>
                      <a:endParaRPr lang="fr-FR" sz="1100" b="1" i="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FFE8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8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8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8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buFontTx/>
                        <a:buNone/>
                      </a:pPr>
                      <a:endParaRPr lang="fr-FR" sz="1100" b="0" i="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FFE8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8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8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8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6996579"/>
                  </a:ext>
                </a:extLst>
              </a:tr>
            </a:tbl>
          </a:graphicData>
        </a:graphic>
      </p:graphicFrame>
      <p:graphicFrame>
        <p:nvGraphicFramePr>
          <p:cNvPr id="16" name="Tableau 15">
            <a:extLst>
              <a:ext uri="{FF2B5EF4-FFF2-40B4-BE49-F238E27FC236}">
                <a16:creationId xmlns:a16="http://schemas.microsoft.com/office/drawing/2014/main" id="{86744C16-AE54-9A42-A48B-D974579B962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6128971"/>
              </p:ext>
            </p:extLst>
          </p:nvPr>
        </p:nvGraphicFramePr>
        <p:xfrm>
          <a:off x="435385" y="4858226"/>
          <a:ext cx="6688900" cy="975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46617">
                  <a:extLst>
                    <a:ext uri="{9D8B030D-6E8A-4147-A177-3AD203B41FA5}">
                      <a16:colId xmlns:a16="http://schemas.microsoft.com/office/drawing/2014/main" val="3826948665"/>
                    </a:ext>
                  </a:extLst>
                </a:gridCol>
                <a:gridCol w="1246617">
                  <a:extLst>
                    <a:ext uri="{9D8B030D-6E8A-4147-A177-3AD203B41FA5}">
                      <a16:colId xmlns:a16="http://schemas.microsoft.com/office/drawing/2014/main" val="3875286758"/>
                    </a:ext>
                  </a:extLst>
                </a:gridCol>
                <a:gridCol w="1246617">
                  <a:extLst>
                    <a:ext uri="{9D8B030D-6E8A-4147-A177-3AD203B41FA5}">
                      <a16:colId xmlns:a16="http://schemas.microsoft.com/office/drawing/2014/main" val="2076238656"/>
                    </a:ext>
                  </a:extLst>
                </a:gridCol>
                <a:gridCol w="1246617">
                  <a:extLst>
                    <a:ext uri="{9D8B030D-6E8A-4147-A177-3AD203B41FA5}">
                      <a16:colId xmlns:a16="http://schemas.microsoft.com/office/drawing/2014/main" val="2468451557"/>
                    </a:ext>
                  </a:extLst>
                </a:gridCol>
                <a:gridCol w="1702432">
                  <a:extLst>
                    <a:ext uri="{9D8B030D-6E8A-4147-A177-3AD203B41FA5}">
                      <a16:colId xmlns:a16="http://schemas.microsoft.com/office/drawing/2014/main" val="4144913045"/>
                    </a:ext>
                  </a:extLst>
                </a:gridCol>
              </a:tblGrid>
              <a:tr h="185420">
                <a:tc gridSpan="4">
                  <a:txBody>
                    <a:bodyPr/>
                    <a:lstStyle/>
                    <a:p>
                      <a:pPr algn="ctr"/>
                      <a:r>
                        <a:rPr lang="fr-FR" sz="1200" b="1" i="0" u="none" dirty="0">
                          <a:solidFill>
                            <a:schemeClr val="tx1"/>
                          </a:solidFill>
                          <a:latin typeface="+mn-lt"/>
                        </a:rPr>
                        <a:t>Objectifs / déroulement / modalités de travail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FE8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8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8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8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 dirty="0">
                          <a:solidFill>
                            <a:schemeClr val="tx1"/>
                          </a:solidFill>
                          <a:latin typeface="+mn-lt"/>
                        </a:rPr>
                        <a:t>Matériel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FE8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8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8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8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1101910"/>
                  </a:ext>
                </a:extLst>
              </a:tr>
              <a:tr h="185420">
                <a:tc gridSpan="4">
                  <a:txBody>
                    <a:bodyPr/>
                    <a:lstStyle/>
                    <a:p>
                      <a:pPr algn="ctr"/>
                      <a:endParaRPr lang="fr-FR" sz="1200" u="sng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FFE8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8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8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8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indent="0" algn="l">
                        <a:buFontTx/>
                        <a:buNone/>
                      </a:pPr>
                      <a:endParaRPr lang="fr-FR" sz="1100" b="0" i="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FFE8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8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8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8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6996579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algn="ctr"/>
                      <a:endParaRPr lang="fr-FR" sz="1100" i="1" u="non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FFE8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8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8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8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i="1" u="non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fr-FR" sz="1100" i="1" u="non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FFE8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8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8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8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i="1" u="non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FFE8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8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8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8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i="1" u="non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FFE8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8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8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8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indent="0" algn="l">
                        <a:buFontTx/>
                        <a:buNone/>
                      </a:pPr>
                      <a:endParaRPr lang="fr-FR" sz="1200" b="0" i="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D7CC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7CC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7CC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7CC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8238995"/>
                  </a:ext>
                </a:extLst>
              </a:tr>
            </a:tbl>
          </a:graphicData>
        </a:graphic>
      </p:graphicFrame>
      <p:sp>
        <p:nvSpPr>
          <p:cNvPr id="15" name="Rectangle 14">
            <a:extLst>
              <a:ext uri="{FF2B5EF4-FFF2-40B4-BE49-F238E27FC236}">
                <a16:creationId xmlns:a16="http://schemas.microsoft.com/office/drawing/2014/main" id="{4CDA5EF1-52E0-5647-A1F7-CCBEBCFE40AB}"/>
              </a:ext>
            </a:extLst>
          </p:cNvPr>
          <p:cNvSpPr/>
          <p:nvPr/>
        </p:nvSpPr>
        <p:spPr>
          <a:xfrm>
            <a:off x="-2" y="10014705"/>
            <a:ext cx="7559675" cy="677108"/>
          </a:xfrm>
          <a:prstGeom prst="rect">
            <a:avLst/>
          </a:prstGeom>
          <a:solidFill>
            <a:srgbClr val="FFE8AC"/>
          </a:solidFill>
          <a:ln>
            <a:solidFill>
              <a:srgbClr val="FFE8A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aphicFrame>
        <p:nvGraphicFramePr>
          <p:cNvPr id="18" name="Tableau 17">
            <a:extLst>
              <a:ext uri="{FF2B5EF4-FFF2-40B4-BE49-F238E27FC236}">
                <a16:creationId xmlns:a16="http://schemas.microsoft.com/office/drawing/2014/main" id="{53A4D78B-4ABD-6B46-839F-5497604F054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9998544"/>
              </p:ext>
            </p:extLst>
          </p:nvPr>
        </p:nvGraphicFramePr>
        <p:xfrm>
          <a:off x="436366" y="6445053"/>
          <a:ext cx="6688898" cy="868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86466">
                  <a:extLst>
                    <a:ext uri="{9D8B030D-6E8A-4147-A177-3AD203B41FA5}">
                      <a16:colId xmlns:a16="http://schemas.microsoft.com/office/drawing/2014/main" val="3826948665"/>
                    </a:ext>
                  </a:extLst>
                </a:gridCol>
                <a:gridCol w="1702432">
                  <a:extLst>
                    <a:ext uri="{9D8B030D-6E8A-4147-A177-3AD203B41FA5}">
                      <a16:colId xmlns:a16="http://schemas.microsoft.com/office/drawing/2014/main" val="4144913045"/>
                    </a:ext>
                  </a:extLst>
                </a:gridCol>
              </a:tblGrid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 dirty="0">
                          <a:solidFill>
                            <a:schemeClr val="tx1"/>
                          </a:solidFill>
                          <a:latin typeface="+mn-lt"/>
                        </a:rPr>
                        <a:t>Objectifs / déroulement / modalités de travail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FE8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8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8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8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 dirty="0">
                          <a:solidFill>
                            <a:schemeClr val="tx1"/>
                          </a:solidFill>
                          <a:latin typeface="+mn-lt"/>
                        </a:rPr>
                        <a:t>Matériel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FE8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8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8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8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1101910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algn="ctr"/>
                      <a:endParaRPr lang="fr-FR" sz="1100" u="sng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fr-FR" sz="1100" u="sng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fr-FR" sz="1100" u="sng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FFE8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8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8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8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buFontTx/>
                        <a:buNone/>
                      </a:pPr>
                      <a:endParaRPr lang="fr-FR" sz="1100" b="0" i="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FFE8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8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8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8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6996579"/>
                  </a:ext>
                </a:extLst>
              </a:tr>
            </a:tbl>
          </a:graphicData>
        </a:graphic>
      </p:graphicFrame>
      <p:sp>
        <p:nvSpPr>
          <p:cNvPr id="21" name="Rectangle : avec coins arrondis en haut 20">
            <a:extLst>
              <a:ext uri="{FF2B5EF4-FFF2-40B4-BE49-F238E27FC236}">
                <a16:creationId xmlns:a16="http://schemas.microsoft.com/office/drawing/2014/main" id="{2B2823F0-F445-9842-9BE5-F9A77B740741}"/>
              </a:ext>
            </a:extLst>
          </p:cNvPr>
          <p:cNvSpPr/>
          <p:nvPr/>
        </p:nvSpPr>
        <p:spPr>
          <a:xfrm>
            <a:off x="436362" y="2667236"/>
            <a:ext cx="1213414" cy="229605"/>
          </a:xfrm>
          <a:prstGeom prst="round2SameRect">
            <a:avLst>
              <a:gd name="adj1" fmla="val 42755"/>
              <a:gd name="adj2" fmla="val 0"/>
            </a:avLst>
          </a:prstGeom>
          <a:solidFill>
            <a:srgbClr val="FFE8AC"/>
          </a:solidFill>
          <a:ln w="25400">
            <a:solidFill>
              <a:srgbClr val="FFE8A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200" b="1" dirty="0">
              <a:solidFill>
                <a:schemeClr val="bg1"/>
              </a:solidFill>
              <a:latin typeface="KG Miss Kindergarten" panose="02000000000000000000" pitchFamily="2" charset="77"/>
            </a:endParaRPr>
          </a:p>
        </p:txBody>
      </p:sp>
      <p:sp>
        <p:nvSpPr>
          <p:cNvPr id="22" name="Rectangle : avec coins arrondis en haut 21">
            <a:extLst>
              <a:ext uri="{FF2B5EF4-FFF2-40B4-BE49-F238E27FC236}">
                <a16:creationId xmlns:a16="http://schemas.microsoft.com/office/drawing/2014/main" id="{BB15C38C-C790-954F-8D91-05F5F10DD1B8}"/>
              </a:ext>
            </a:extLst>
          </p:cNvPr>
          <p:cNvSpPr/>
          <p:nvPr/>
        </p:nvSpPr>
        <p:spPr>
          <a:xfrm>
            <a:off x="435385" y="4619885"/>
            <a:ext cx="1213414" cy="229605"/>
          </a:xfrm>
          <a:prstGeom prst="round2SameRect">
            <a:avLst>
              <a:gd name="adj1" fmla="val 42755"/>
              <a:gd name="adj2" fmla="val 0"/>
            </a:avLst>
          </a:prstGeom>
          <a:solidFill>
            <a:srgbClr val="FFE8AC"/>
          </a:solidFill>
          <a:ln w="25400">
            <a:solidFill>
              <a:srgbClr val="FFE8A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200" b="1" dirty="0">
              <a:solidFill>
                <a:schemeClr val="bg1"/>
              </a:solidFill>
              <a:latin typeface="KG Miss Kindergarten" panose="02000000000000000000" pitchFamily="2" charset="77"/>
            </a:endParaRPr>
          </a:p>
        </p:txBody>
      </p:sp>
      <p:sp>
        <p:nvSpPr>
          <p:cNvPr id="23" name="Rectangle : avec coins arrondis en haut 22">
            <a:extLst>
              <a:ext uri="{FF2B5EF4-FFF2-40B4-BE49-F238E27FC236}">
                <a16:creationId xmlns:a16="http://schemas.microsoft.com/office/drawing/2014/main" id="{480A6992-5533-894A-B867-678327FF3A2F}"/>
              </a:ext>
            </a:extLst>
          </p:cNvPr>
          <p:cNvSpPr/>
          <p:nvPr/>
        </p:nvSpPr>
        <p:spPr>
          <a:xfrm>
            <a:off x="436364" y="6215448"/>
            <a:ext cx="1213414" cy="229605"/>
          </a:xfrm>
          <a:prstGeom prst="round2SameRect">
            <a:avLst>
              <a:gd name="adj1" fmla="val 42755"/>
              <a:gd name="adj2" fmla="val 0"/>
            </a:avLst>
          </a:prstGeom>
          <a:solidFill>
            <a:srgbClr val="FFE8AC"/>
          </a:solidFill>
          <a:ln w="25400">
            <a:solidFill>
              <a:srgbClr val="FFE8A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200" b="1" dirty="0">
              <a:solidFill>
                <a:schemeClr val="bg1"/>
              </a:solidFill>
              <a:latin typeface="KG Miss Kindergarten" panose="02000000000000000000" pitchFamily="2" charset="77"/>
            </a:endParaRPr>
          </a:p>
        </p:txBody>
      </p:sp>
      <p:graphicFrame>
        <p:nvGraphicFramePr>
          <p:cNvPr id="24" name="Tableau 23">
            <a:extLst>
              <a:ext uri="{FF2B5EF4-FFF2-40B4-BE49-F238E27FC236}">
                <a16:creationId xmlns:a16="http://schemas.microsoft.com/office/drawing/2014/main" id="{C93A116E-4A36-7943-9D4B-90A9633EC82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8296303"/>
              </p:ext>
            </p:extLst>
          </p:nvPr>
        </p:nvGraphicFramePr>
        <p:xfrm>
          <a:off x="436366" y="7893091"/>
          <a:ext cx="6688898" cy="868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74812">
                  <a:extLst>
                    <a:ext uri="{9D8B030D-6E8A-4147-A177-3AD203B41FA5}">
                      <a16:colId xmlns:a16="http://schemas.microsoft.com/office/drawing/2014/main" val="3826948665"/>
                    </a:ext>
                  </a:extLst>
                </a:gridCol>
                <a:gridCol w="1714086">
                  <a:extLst>
                    <a:ext uri="{9D8B030D-6E8A-4147-A177-3AD203B41FA5}">
                      <a16:colId xmlns:a16="http://schemas.microsoft.com/office/drawing/2014/main" val="414491304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 dirty="0">
                          <a:solidFill>
                            <a:schemeClr val="tx1"/>
                          </a:solidFill>
                          <a:latin typeface="+mn-lt"/>
                        </a:rPr>
                        <a:t>Objectifs / déroulement / modalités de travail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FE8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8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8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8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 dirty="0">
                          <a:solidFill>
                            <a:schemeClr val="tx1"/>
                          </a:solidFill>
                          <a:latin typeface="+mn-lt"/>
                        </a:rPr>
                        <a:t>Matériel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FE8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8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8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8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110191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endParaRPr lang="fr-FR" sz="1100" b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fr-FR" sz="1100" b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fr-FR" sz="1100" b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FFE8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8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8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8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FFE8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8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8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8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8059868"/>
                  </a:ext>
                </a:extLst>
              </a:tr>
            </a:tbl>
          </a:graphicData>
        </a:graphic>
      </p:graphicFrame>
      <p:sp>
        <p:nvSpPr>
          <p:cNvPr id="25" name="Rectangle 24">
            <a:extLst>
              <a:ext uri="{FF2B5EF4-FFF2-40B4-BE49-F238E27FC236}">
                <a16:creationId xmlns:a16="http://schemas.microsoft.com/office/drawing/2014/main" id="{B2E26C01-9C6D-5C43-A06C-6466396B4CEE}"/>
              </a:ext>
            </a:extLst>
          </p:cNvPr>
          <p:cNvSpPr/>
          <p:nvPr/>
        </p:nvSpPr>
        <p:spPr>
          <a:xfrm>
            <a:off x="436366" y="4052205"/>
            <a:ext cx="6688898" cy="229605"/>
          </a:xfrm>
          <a:prstGeom prst="rect">
            <a:avLst/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b="1" dirty="0">
                <a:solidFill>
                  <a:schemeClr val="tx1"/>
                </a:solidFill>
                <a:latin typeface="+mj-lt"/>
              </a:rPr>
              <a:t>RÉCRÉATION</a:t>
            </a:r>
          </a:p>
        </p:txBody>
      </p:sp>
      <p:sp>
        <p:nvSpPr>
          <p:cNvPr id="26" name="Rectangle : avec coins arrondis en haut 25">
            <a:extLst>
              <a:ext uri="{FF2B5EF4-FFF2-40B4-BE49-F238E27FC236}">
                <a16:creationId xmlns:a16="http://schemas.microsoft.com/office/drawing/2014/main" id="{8F8FAADA-D326-5E4D-8EAC-B6116128D51A}"/>
              </a:ext>
            </a:extLst>
          </p:cNvPr>
          <p:cNvSpPr/>
          <p:nvPr/>
        </p:nvSpPr>
        <p:spPr>
          <a:xfrm>
            <a:off x="436366" y="7652763"/>
            <a:ext cx="1213414" cy="229605"/>
          </a:xfrm>
          <a:prstGeom prst="round2SameRect">
            <a:avLst>
              <a:gd name="adj1" fmla="val 42755"/>
              <a:gd name="adj2" fmla="val 0"/>
            </a:avLst>
          </a:prstGeom>
          <a:solidFill>
            <a:srgbClr val="FFE8AC"/>
          </a:solidFill>
          <a:ln w="25400">
            <a:solidFill>
              <a:srgbClr val="FFE8A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200" b="1" dirty="0">
              <a:solidFill>
                <a:schemeClr val="bg1"/>
              </a:solidFill>
              <a:latin typeface="KG Miss Kindergarten" panose="02000000000000000000" pitchFamily="2" charset="77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23165BAA-0C20-2843-A5FD-76B9AD64FDFD}"/>
              </a:ext>
            </a:extLst>
          </p:cNvPr>
          <p:cNvSpPr/>
          <p:nvPr/>
        </p:nvSpPr>
        <p:spPr>
          <a:xfrm>
            <a:off x="435387" y="9032464"/>
            <a:ext cx="6688898" cy="229605"/>
          </a:xfrm>
          <a:prstGeom prst="rect">
            <a:avLst/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b="1" dirty="0">
                <a:solidFill>
                  <a:schemeClr val="tx1"/>
                </a:solidFill>
                <a:latin typeface="+mj-lt"/>
              </a:rPr>
              <a:t>RÉCRÉATION</a:t>
            </a:r>
          </a:p>
        </p:txBody>
      </p:sp>
    </p:spTree>
    <p:extLst>
      <p:ext uri="{BB962C8B-B14F-4D97-AF65-F5344CB8AC3E}">
        <p14:creationId xmlns:p14="http://schemas.microsoft.com/office/powerpoint/2010/main" val="119174062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Tableau 10">
            <a:extLst>
              <a:ext uri="{FF2B5EF4-FFF2-40B4-BE49-F238E27FC236}">
                <a16:creationId xmlns:a16="http://schemas.microsoft.com/office/drawing/2014/main" id="{F6F4030E-3DC8-8E44-9963-AB5C22FB731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1851222"/>
              </p:ext>
            </p:extLst>
          </p:nvPr>
        </p:nvGraphicFramePr>
        <p:xfrm>
          <a:off x="435388" y="412025"/>
          <a:ext cx="6688898" cy="777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86466">
                  <a:extLst>
                    <a:ext uri="{9D8B030D-6E8A-4147-A177-3AD203B41FA5}">
                      <a16:colId xmlns:a16="http://schemas.microsoft.com/office/drawing/2014/main" val="3826948665"/>
                    </a:ext>
                  </a:extLst>
                </a:gridCol>
                <a:gridCol w="1702432">
                  <a:extLst>
                    <a:ext uri="{9D8B030D-6E8A-4147-A177-3AD203B41FA5}">
                      <a16:colId xmlns:a16="http://schemas.microsoft.com/office/drawing/2014/main" val="4144913045"/>
                    </a:ext>
                  </a:extLst>
                </a:gridCol>
              </a:tblGrid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 dirty="0">
                          <a:solidFill>
                            <a:schemeClr val="tx1"/>
                          </a:solidFill>
                          <a:latin typeface="+mn-lt"/>
                        </a:rPr>
                        <a:t>Objectifs / déroulement / modalités de travail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FE8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8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8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8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 dirty="0">
                          <a:solidFill>
                            <a:schemeClr val="tx1"/>
                          </a:solidFill>
                          <a:latin typeface="+mn-lt"/>
                        </a:rPr>
                        <a:t>Matériel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FE8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8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8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8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1101910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algn="ctr"/>
                      <a:endParaRPr lang="fr-FR" sz="110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FFE8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8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8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8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FFE8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8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8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8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6996579"/>
                  </a:ext>
                </a:extLst>
              </a:tr>
            </a:tbl>
          </a:graphicData>
        </a:graphic>
      </p:graphicFrame>
      <p:sp>
        <p:nvSpPr>
          <p:cNvPr id="15" name="Rectangle 14">
            <a:extLst>
              <a:ext uri="{FF2B5EF4-FFF2-40B4-BE49-F238E27FC236}">
                <a16:creationId xmlns:a16="http://schemas.microsoft.com/office/drawing/2014/main" id="{4CDA5EF1-52E0-5647-A1F7-CCBEBCFE40AB}"/>
              </a:ext>
            </a:extLst>
          </p:cNvPr>
          <p:cNvSpPr/>
          <p:nvPr/>
        </p:nvSpPr>
        <p:spPr>
          <a:xfrm>
            <a:off x="-2" y="10014705"/>
            <a:ext cx="7559675" cy="677108"/>
          </a:xfrm>
          <a:prstGeom prst="rect">
            <a:avLst/>
          </a:prstGeom>
          <a:solidFill>
            <a:srgbClr val="FFE8AC"/>
          </a:solidFill>
          <a:ln>
            <a:solidFill>
              <a:srgbClr val="FFE8A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aphicFrame>
        <p:nvGraphicFramePr>
          <p:cNvPr id="18" name="Tableau 17">
            <a:extLst>
              <a:ext uri="{FF2B5EF4-FFF2-40B4-BE49-F238E27FC236}">
                <a16:creationId xmlns:a16="http://schemas.microsoft.com/office/drawing/2014/main" id="{53A4D78B-4ABD-6B46-839F-5497604F054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7331499"/>
              </p:ext>
            </p:extLst>
          </p:nvPr>
        </p:nvGraphicFramePr>
        <p:xfrm>
          <a:off x="435388" y="1784298"/>
          <a:ext cx="6688898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86466">
                  <a:extLst>
                    <a:ext uri="{9D8B030D-6E8A-4147-A177-3AD203B41FA5}">
                      <a16:colId xmlns:a16="http://schemas.microsoft.com/office/drawing/2014/main" val="3826948665"/>
                    </a:ext>
                  </a:extLst>
                </a:gridCol>
                <a:gridCol w="1702432">
                  <a:extLst>
                    <a:ext uri="{9D8B030D-6E8A-4147-A177-3AD203B41FA5}">
                      <a16:colId xmlns:a16="http://schemas.microsoft.com/office/drawing/2014/main" val="4144913045"/>
                    </a:ext>
                  </a:extLst>
                </a:gridCol>
              </a:tblGrid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 dirty="0">
                          <a:solidFill>
                            <a:schemeClr val="tx1"/>
                          </a:solidFill>
                          <a:latin typeface="+mn-lt"/>
                        </a:rPr>
                        <a:t>Objectifs / déroulement / modalités de travail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FE8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8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8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8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 dirty="0">
                          <a:solidFill>
                            <a:schemeClr val="tx1"/>
                          </a:solidFill>
                          <a:latin typeface="+mn-lt"/>
                        </a:rPr>
                        <a:t>Matériel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FE8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8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8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8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1101910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algn="ctr"/>
                      <a:endParaRPr lang="fr-FR" sz="120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fr-FR" sz="120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fr-FR" sz="120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FFE8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8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8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8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buFontTx/>
                        <a:buNone/>
                      </a:pPr>
                      <a:endParaRPr lang="fr-FR" sz="1200" b="0" i="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FFE8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8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8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8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6996579"/>
                  </a:ext>
                </a:extLst>
              </a:tr>
            </a:tbl>
          </a:graphicData>
        </a:graphic>
      </p:graphicFrame>
      <p:sp>
        <p:nvSpPr>
          <p:cNvPr id="24" name="Rectangle : avec coins arrondis en haut 23">
            <a:extLst>
              <a:ext uri="{FF2B5EF4-FFF2-40B4-BE49-F238E27FC236}">
                <a16:creationId xmlns:a16="http://schemas.microsoft.com/office/drawing/2014/main" id="{8CDD1843-D31B-384C-BD2D-7557EF33D261}"/>
              </a:ext>
            </a:extLst>
          </p:cNvPr>
          <p:cNvSpPr/>
          <p:nvPr/>
        </p:nvSpPr>
        <p:spPr>
          <a:xfrm>
            <a:off x="435388" y="163045"/>
            <a:ext cx="1213414" cy="229605"/>
          </a:xfrm>
          <a:prstGeom prst="round2SameRect">
            <a:avLst>
              <a:gd name="adj1" fmla="val 42755"/>
              <a:gd name="adj2" fmla="val 0"/>
            </a:avLst>
          </a:prstGeom>
          <a:solidFill>
            <a:srgbClr val="FFE8AC"/>
          </a:solidFill>
          <a:ln w="25400">
            <a:solidFill>
              <a:srgbClr val="FFE8A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200" b="1" dirty="0">
              <a:solidFill>
                <a:schemeClr val="bg1"/>
              </a:solidFill>
              <a:latin typeface="KG Miss Kindergarten" panose="02000000000000000000" pitchFamily="2" charset="77"/>
            </a:endParaRPr>
          </a:p>
        </p:txBody>
      </p:sp>
      <p:sp>
        <p:nvSpPr>
          <p:cNvPr id="13" name="Rectangle : avec coins arrondis en haut 12">
            <a:extLst>
              <a:ext uri="{FF2B5EF4-FFF2-40B4-BE49-F238E27FC236}">
                <a16:creationId xmlns:a16="http://schemas.microsoft.com/office/drawing/2014/main" id="{F1769739-A3AC-D242-818C-C4C16F298D89}"/>
              </a:ext>
            </a:extLst>
          </p:cNvPr>
          <p:cNvSpPr/>
          <p:nvPr/>
        </p:nvSpPr>
        <p:spPr>
          <a:xfrm>
            <a:off x="435388" y="1534049"/>
            <a:ext cx="1213414" cy="229605"/>
          </a:xfrm>
          <a:prstGeom prst="round2SameRect">
            <a:avLst>
              <a:gd name="adj1" fmla="val 42755"/>
              <a:gd name="adj2" fmla="val 0"/>
            </a:avLst>
          </a:prstGeom>
          <a:solidFill>
            <a:srgbClr val="FFE8AC"/>
          </a:solidFill>
          <a:ln w="25400">
            <a:solidFill>
              <a:srgbClr val="FFE8A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200" b="1" dirty="0">
              <a:solidFill>
                <a:schemeClr val="bg1"/>
              </a:solidFill>
              <a:latin typeface="KG Miss Kindergarten" panose="02000000000000000000" pitchFamily="2" charset="77"/>
            </a:endParaRPr>
          </a:p>
        </p:txBody>
      </p:sp>
      <p:graphicFrame>
        <p:nvGraphicFramePr>
          <p:cNvPr id="16" name="Tableau 15">
            <a:extLst>
              <a:ext uri="{FF2B5EF4-FFF2-40B4-BE49-F238E27FC236}">
                <a16:creationId xmlns:a16="http://schemas.microsoft.com/office/drawing/2014/main" id="{86209099-2EF7-4C4A-9B1A-C5125F2B2DA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7125545"/>
              </p:ext>
            </p:extLst>
          </p:nvPr>
        </p:nvGraphicFramePr>
        <p:xfrm>
          <a:off x="435388" y="3303663"/>
          <a:ext cx="6688898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86466">
                  <a:extLst>
                    <a:ext uri="{9D8B030D-6E8A-4147-A177-3AD203B41FA5}">
                      <a16:colId xmlns:a16="http://schemas.microsoft.com/office/drawing/2014/main" val="3826948665"/>
                    </a:ext>
                  </a:extLst>
                </a:gridCol>
                <a:gridCol w="1702432">
                  <a:extLst>
                    <a:ext uri="{9D8B030D-6E8A-4147-A177-3AD203B41FA5}">
                      <a16:colId xmlns:a16="http://schemas.microsoft.com/office/drawing/2014/main" val="4144913045"/>
                    </a:ext>
                  </a:extLst>
                </a:gridCol>
              </a:tblGrid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 dirty="0">
                          <a:solidFill>
                            <a:schemeClr val="tx1"/>
                          </a:solidFill>
                          <a:latin typeface="+mn-lt"/>
                        </a:rPr>
                        <a:t>Objectifs / déroulement / modalités de travail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FE8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8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8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8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 dirty="0">
                          <a:solidFill>
                            <a:schemeClr val="tx1"/>
                          </a:solidFill>
                          <a:latin typeface="+mn-lt"/>
                        </a:rPr>
                        <a:t>Matériel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FE8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8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8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8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1101910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algn="ctr"/>
                      <a:endParaRPr lang="fr-FR" sz="1200" u="none" strike="noStrik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fr-FR" sz="1200" u="none" strike="noStrik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fr-FR" sz="1200" u="none" strike="noStrik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FFE8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8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8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8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buFontTx/>
                        <a:buNone/>
                      </a:pPr>
                      <a:endParaRPr lang="fr-FR" sz="1200" b="0" i="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FFE8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8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8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8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6996579"/>
                  </a:ext>
                </a:extLst>
              </a:tr>
            </a:tbl>
          </a:graphicData>
        </a:graphic>
      </p:graphicFrame>
      <p:sp>
        <p:nvSpPr>
          <p:cNvPr id="17" name="Rectangle : avec coins arrondis en haut 16">
            <a:extLst>
              <a:ext uri="{FF2B5EF4-FFF2-40B4-BE49-F238E27FC236}">
                <a16:creationId xmlns:a16="http://schemas.microsoft.com/office/drawing/2014/main" id="{623E9952-EA94-0145-88A0-99F59957E9E1}"/>
              </a:ext>
            </a:extLst>
          </p:cNvPr>
          <p:cNvSpPr/>
          <p:nvPr/>
        </p:nvSpPr>
        <p:spPr>
          <a:xfrm>
            <a:off x="435388" y="3053414"/>
            <a:ext cx="1213414" cy="229605"/>
          </a:xfrm>
          <a:prstGeom prst="round2SameRect">
            <a:avLst>
              <a:gd name="adj1" fmla="val 42755"/>
              <a:gd name="adj2" fmla="val 0"/>
            </a:avLst>
          </a:prstGeom>
          <a:solidFill>
            <a:srgbClr val="FFE8AC"/>
          </a:solidFill>
          <a:ln w="25400">
            <a:solidFill>
              <a:srgbClr val="FFE8A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200" b="1" dirty="0">
              <a:solidFill>
                <a:schemeClr val="bg1"/>
              </a:solidFill>
              <a:latin typeface="KG Miss Kindergarten" panose="02000000000000000000" pitchFamily="2" charset="77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DB84EF04-114D-B049-BB97-E77673CBDB33}"/>
              </a:ext>
            </a:extLst>
          </p:cNvPr>
          <p:cNvSpPr/>
          <p:nvPr/>
        </p:nvSpPr>
        <p:spPr>
          <a:xfrm>
            <a:off x="435383" y="4519563"/>
            <a:ext cx="6688898" cy="229605"/>
          </a:xfrm>
          <a:prstGeom prst="rect">
            <a:avLst/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b="1" dirty="0">
                <a:solidFill>
                  <a:schemeClr val="tx1"/>
                </a:solidFill>
                <a:latin typeface="+mj-lt"/>
              </a:rPr>
              <a:t>PAUSE DÉJEUNER</a:t>
            </a:r>
          </a:p>
        </p:txBody>
      </p:sp>
      <p:graphicFrame>
        <p:nvGraphicFramePr>
          <p:cNvPr id="25" name="Tableau 24">
            <a:extLst>
              <a:ext uri="{FF2B5EF4-FFF2-40B4-BE49-F238E27FC236}">
                <a16:creationId xmlns:a16="http://schemas.microsoft.com/office/drawing/2014/main" id="{B54C017D-54FF-C943-82D1-8D14512A6B2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2165874"/>
              </p:ext>
            </p:extLst>
          </p:nvPr>
        </p:nvGraphicFramePr>
        <p:xfrm>
          <a:off x="435388" y="5151626"/>
          <a:ext cx="6688898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86466">
                  <a:extLst>
                    <a:ext uri="{9D8B030D-6E8A-4147-A177-3AD203B41FA5}">
                      <a16:colId xmlns:a16="http://schemas.microsoft.com/office/drawing/2014/main" val="3826948665"/>
                    </a:ext>
                  </a:extLst>
                </a:gridCol>
                <a:gridCol w="1702432">
                  <a:extLst>
                    <a:ext uri="{9D8B030D-6E8A-4147-A177-3AD203B41FA5}">
                      <a16:colId xmlns:a16="http://schemas.microsoft.com/office/drawing/2014/main" val="4144913045"/>
                    </a:ext>
                  </a:extLst>
                </a:gridCol>
              </a:tblGrid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 dirty="0">
                          <a:solidFill>
                            <a:schemeClr val="tx1"/>
                          </a:solidFill>
                          <a:latin typeface="+mn-lt"/>
                        </a:rPr>
                        <a:t>Objectifs / déroulement / modalités de travail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FE8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8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8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8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 dirty="0">
                          <a:solidFill>
                            <a:schemeClr val="tx1"/>
                          </a:solidFill>
                          <a:latin typeface="+mn-lt"/>
                        </a:rPr>
                        <a:t>Matériel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FE8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8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8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8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1101910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algn="ctr"/>
                      <a:endParaRPr lang="fr-FR" sz="1200" b="1" u="non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fr-FR" sz="1200" b="1" u="non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fr-FR" sz="1200" b="1" u="non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FFE8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8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8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8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buFontTx/>
                        <a:buNone/>
                      </a:pPr>
                      <a:endParaRPr lang="fr-FR" sz="1100" b="0" i="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FFE8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8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8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8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6996579"/>
                  </a:ext>
                </a:extLst>
              </a:tr>
            </a:tbl>
          </a:graphicData>
        </a:graphic>
      </p:graphicFrame>
      <p:sp>
        <p:nvSpPr>
          <p:cNvPr id="26" name="Rectangle : avec coins arrondis en haut 25">
            <a:extLst>
              <a:ext uri="{FF2B5EF4-FFF2-40B4-BE49-F238E27FC236}">
                <a16:creationId xmlns:a16="http://schemas.microsoft.com/office/drawing/2014/main" id="{0B4DD4F9-5BC7-E743-A75C-69418B6A75CF}"/>
              </a:ext>
            </a:extLst>
          </p:cNvPr>
          <p:cNvSpPr/>
          <p:nvPr/>
        </p:nvSpPr>
        <p:spPr>
          <a:xfrm>
            <a:off x="435388" y="4901377"/>
            <a:ext cx="1213414" cy="229605"/>
          </a:xfrm>
          <a:prstGeom prst="round2SameRect">
            <a:avLst>
              <a:gd name="adj1" fmla="val 42755"/>
              <a:gd name="adj2" fmla="val 0"/>
            </a:avLst>
          </a:prstGeom>
          <a:solidFill>
            <a:srgbClr val="FFE8AC"/>
          </a:solidFill>
          <a:ln w="25400">
            <a:solidFill>
              <a:srgbClr val="FFE8A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200" b="1" dirty="0">
              <a:solidFill>
                <a:schemeClr val="bg1"/>
              </a:solidFill>
              <a:latin typeface="KG Miss Kindergarten" panose="02000000000000000000" pitchFamily="2" charset="77"/>
            </a:endParaRPr>
          </a:p>
        </p:txBody>
      </p:sp>
      <p:graphicFrame>
        <p:nvGraphicFramePr>
          <p:cNvPr id="27" name="Tableau 26">
            <a:extLst>
              <a:ext uri="{FF2B5EF4-FFF2-40B4-BE49-F238E27FC236}">
                <a16:creationId xmlns:a16="http://schemas.microsoft.com/office/drawing/2014/main" id="{D26CAF11-E84B-114C-B7A1-67222D89116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5975618"/>
              </p:ext>
            </p:extLst>
          </p:nvPr>
        </p:nvGraphicFramePr>
        <p:xfrm>
          <a:off x="435381" y="6660198"/>
          <a:ext cx="6688900" cy="1143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46617">
                  <a:extLst>
                    <a:ext uri="{9D8B030D-6E8A-4147-A177-3AD203B41FA5}">
                      <a16:colId xmlns:a16="http://schemas.microsoft.com/office/drawing/2014/main" val="3826948665"/>
                    </a:ext>
                  </a:extLst>
                </a:gridCol>
                <a:gridCol w="1246617">
                  <a:extLst>
                    <a:ext uri="{9D8B030D-6E8A-4147-A177-3AD203B41FA5}">
                      <a16:colId xmlns:a16="http://schemas.microsoft.com/office/drawing/2014/main" val="456543000"/>
                    </a:ext>
                  </a:extLst>
                </a:gridCol>
                <a:gridCol w="1246617">
                  <a:extLst>
                    <a:ext uri="{9D8B030D-6E8A-4147-A177-3AD203B41FA5}">
                      <a16:colId xmlns:a16="http://schemas.microsoft.com/office/drawing/2014/main" val="1143774940"/>
                    </a:ext>
                  </a:extLst>
                </a:gridCol>
                <a:gridCol w="1246617">
                  <a:extLst>
                    <a:ext uri="{9D8B030D-6E8A-4147-A177-3AD203B41FA5}">
                      <a16:colId xmlns:a16="http://schemas.microsoft.com/office/drawing/2014/main" val="2281113755"/>
                    </a:ext>
                  </a:extLst>
                </a:gridCol>
                <a:gridCol w="1702432">
                  <a:extLst>
                    <a:ext uri="{9D8B030D-6E8A-4147-A177-3AD203B41FA5}">
                      <a16:colId xmlns:a16="http://schemas.microsoft.com/office/drawing/2014/main" val="4144913045"/>
                    </a:ext>
                  </a:extLst>
                </a:gridCol>
              </a:tblGrid>
              <a:tr h="185420">
                <a:tc gridSpan="4">
                  <a:txBody>
                    <a:bodyPr/>
                    <a:lstStyle/>
                    <a:p>
                      <a:pPr algn="ctr"/>
                      <a:r>
                        <a:rPr lang="fr-FR" sz="1200" b="1" i="0" u="none" dirty="0">
                          <a:solidFill>
                            <a:schemeClr val="tx1"/>
                          </a:solidFill>
                          <a:latin typeface="+mn-lt"/>
                        </a:rPr>
                        <a:t>Objectifs / déroulement / modalités de travail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FE8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8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8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8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 dirty="0">
                          <a:solidFill>
                            <a:schemeClr val="tx1"/>
                          </a:solidFill>
                          <a:latin typeface="+mn-lt"/>
                        </a:rPr>
                        <a:t>Matériel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FE8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8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8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8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1101910"/>
                  </a:ext>
                </a:extLst>
              </a:tr>
              <a:tr h="185420">
                <a:tc gridSpan="4">
                  <a:txBody>
                    <a:bodyPr/>
                    <a:lstStyle/>
                    <a:p>
                      <a:pPr algn="ctr"/>
                      <a:endParaRPr lang="fr-FR" sz="1200" u="sng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FFE8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8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8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8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indent="0" algn="l">
                        <a:buFontTx/>
                        <a:buNone/>
                      </a:pPr>
                      <a:endParaRPr lang="fr-FR" sz="1100" b="0" i="0" u="none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>
                    <a:lnL w="28575" cap="flat" cmpd="sng" algn="ctr">
                      <a:solidFill>
                        <a:srgbClr val="FFE8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8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8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8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6996579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algn="ctr"/>
                      <a:endParaRPr lang="fr-FR" sz="1100" i="1" u="non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FFE8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8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8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8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i="1" u="non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FFE8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8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8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8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i="1" u="non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FFE8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8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8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8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i="1" u="non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fr-FR" sz="1100" i="1" u="non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fr-FR" sz="1100" i="1" u="non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FFE8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8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8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8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indent="0" algn="l">
                        <a:buFontTx/>
                        <a:buNone/>
                      </a:pPr>
                      <a:endParaRPr lang="fr-FR" sz="1200" b="0" i="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D7CC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7CC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7CC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7CC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4041399"/>
                  </a:ext>
                </a:extLst>
              </a:tr>
            </a:tbl>
          </a:graphicData>
        </a:graphic>
      </p:graphicFrame>
      <p:sp>
        <p:nvSpPr>
          <p:cNvPr id="28" name="Rectangle : avec coins arrondis en haut 27">
            <a:extLst>
              <a:ext uri="{FF2B5EF4-FFF2-40B4-BE49-F238E27FC236}">
                <a16:creationId xmlns:a16="http://schemas.microsoft.com/office/drawing/2014/main" id="{22BA6B87-E19C-5A4E-8024-40E96C80BEE3}"/>
              </a:ext>
            </a:extLst>
          </p:cNvPr>
          <p:cNvSpPr/>
          <p:nvPr/>
        </p:nvSpPr>
        <p:spPr>
          <a:xfrm>
            <a:off x="435381" y="6409949"/>
            <a:ext cx="1213414" cy="229605"/>
          </a:xfrm>
          <a:prstGeom prst="round2SameRect">
            <a:avLst>
              <a:gd name="adj1" fmla="val 42755"/>
              <a:gd name="adj2" fmla="val 0"/>
            </a:avLst>
          </a:prstGeom>
          <a:solidFill>
            <a:srgbClr val="FFE8AC"/>
          </a:solidFill>
          <a:ln w="25400">
            <a:solidFill>
              <a:srgbClr val="FFE8A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200" b="1" dirty="0">
              <a:solidFill>
                <a:schemeClr val="bg1"/>
              </a:solidFill>
              <a:latin typeface="KG Miss Kindergarten" panose="02000000000000000000" pitchFamily="2" charset="77"/>
            </a:endParaRPr>
          </a:p>
        </p:txBody>
      </p:sp>
      <p:graphicFrame>
        <p:nvGraphicFramePr>
          <p:cNvPr id="29" name="Tableau 28">
            <a:extLst>
              <a:ext uri="{FF2B5EF4-FFF2-40B4-BE49-F238E27FC236}">
                <a16:creationId xmlns:a16="http://schemas.microsoft.com/office/drawing/2014/main" id="{266F700E-DD1C-4848-9E65-32AC17BFA6A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1501023"/>
              </p:ext>
            </p:extLst>
          </p:nvPr>
        </p:nvGraphicFramePr>
        <p:xfrm>
          <a:off x="435381" y="8397370"/>
          <a:ext cx="6688898" cy="868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86466">
                  <a:extLst>
                    <a:ext uri="{9D8B030D-6E8A-4147-A177-3AD203B41FA5}">
                      <a16:colId xmlns:a16="http://schemas.microsoft.com/office/drawing/2014/main" val="3826948665"/>
                    </a:ext>
                  </a:extLst>
                </a:gridCol>
                <a:gridCol w="1702432">
                  <a:extLst>
                    <a:ext uri="{9D8B030D-6E8A-4147-A177-3AD203B41FA5}">
                      <a16:colId xmlns:a16="http://schemas.microsoft.com/office/drawing/2014/main" val="4144913045"/>
                    </a:ext>
                  </a:extLst>
                </a:gridCol>
              </a:tblGrid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 dirty="0">
                          <a:solidFill>
                            <a:schemeClr val="tx1"/>
                          </a:solidFill>
                          <a:latin typeface="+mn-lt"/>
                        </a:rPr>
                        <a:t>Objectifs / déroulement / modalités de travail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FE8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8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8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8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 dirty="0">
                          <a:solidFill>
                            <a:schemeClr val="tx1"/>
                          </a:solidFill>
                          <a:latin typeface="+mn-lt"/>
                        </a:rPr>
                        <a:t>Matériel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FE8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8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8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8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1101910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algn="ctr"/>
                      <a:endParaRPr lang="fr-FR" sz="1100" b="0" u="non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fr-FR" sz="1100" b="0" u="non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fr-FR" sz="1100" b="0" u="non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FFE8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8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8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8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buFontTx/>
                        <a:buNone/>
                      </a:pPr>
                      <a:endParaRPr lang="fr-FR" sz="1100" b="0" i="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FFE8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8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8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8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6996579"/>
                  </a:ext>
                </a:extLst>
              </a:tr>
            </a:tbl>
          </a:graphicData>
        </a:graphic>
      </p:graphicFrame>
      <p:sp>
        <p:nvSpPr>
          <p:cNvPr id="30" name="Rectangle : avec coins arrondis en haut 29">
            <a:extLst>
              <a:ext uri="{FF2B5EF4-FFF2-40B4-BE49-F238E27FC236}">
                <a16:creationId xmlns:a16="http://schemas.microsoft.com/office/drawing/2014/main" id="{B6D34A4D-9AE7-E343-A880-9E7B8EB5FB4E}"/>
              </a:ext>
            </a:extLst>
          </p:cNvPr>
          <p:cNvSpPr/>
          <p:nvPr/>
        </p:nvSpPr>
        <p:spPr>
          <a:xfrm>
            <a:off x="435381" y="8147121"/>
            <a:ext cx="1213414" cy="229605"/>
          </a:xfrm>
          <a:prstGeom prst="round2SameRect">
            <a:avLst>
              <a:gd name="adj1" fmla="val 42755"/>
              <a:gd name="adj2" fmla="val 0"/>
            </a:avLst>
          </a:prstGeom>
          <a:solidFill>
            <a:srgbClr val="FFE8AC"/>
          </a:solidFill>
          <a:ln w="25400">
            <a:solidFill>
              <a:srgbClr val="FFE8A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200" b="1" dirty="0">
              <a:solidFill>
                <a:schemeClr val="bg1"/>
              </a:solidFill>
              <a:latin typeface="KG Miss Kindergarten" panose="02000000000000000000" pitchFamily="2" charset="77"/>
            </a:endParaRP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C8C52E29-C290-ED4A-8D5C-7BA971283014}"/>
              </a:ext>
            </a:extLst>
          </p:cNvPr>
          <p:cNvSpPr txBox="1"/>
          <p:nvPr/>
        </p:nvSpPr>
        <p:spPr>
          <a:xfrm>
            <a:off x="74951" y="406233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8143776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90379DB8-C139-5948-9D4E-7CAA1210D98A}"/>
              </a:ext>
            </a:extLst>
          </p:cNvPr>
          <p:cNvSpPr txBox="1"/>
          <p:nvPr/>
        </p:nvSpPr>
        <p:spPr>
          <a:xfrm>
            <a:off x="288099" y="108994"/>
            <a:ext cx="5725839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800" dirty="0">
                <a:latin typeface="Springwood Line DEMO" pitchFamily="2" charset="77"/>
              </a:rPr>
              <a:t>mardi 12 avril 2020</a:t>
            </a:r>
          </a:p>
        </p:txBody>
      </p:sp>
      <p:cxnSp>
        <p:nvCxnSpPr>
          <p:cNvPr id="5" name="Connecteur droit 4">
            <a:extLst>
              <a:ext uri="{FF2B5EF4-FFF2-40B4-BE49-F238E27FC236}">
                <a16:creationId xmlns:a16="http://schemas.microsoft.com/office/drawing/2014/main" id="{4110C667-913F-1A40-90B7-DE6B5B55539E}"/>
              </a:ext>
            </a:extLst>
          </p:cNvPr>
          <p:cNvCxnSpPr/>
          <p:nvPr/>
        </p:nvCxnSpPr>
        <p:spPr>
          <a:xfrm>
            <a:off x="288099" y="786102"/>
            <a:ext cx="7002049" cy="0"/>
          </a:xfrm>
          <a:prstGeom prst="line">
            <a:avLst/>
          </a:prstGeom>
          <a:ln w="60325">
            <a:solidFill>
              <a:srgbClr val="FFD8A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" name="Tableau 5">
            <a:extLst>
              <a:ext uri="{FF2B5EF4-FFF2-40B4-BE49-F238E27FC236}">
                <a16:creationId xmlns:a16="http://schemas.microsoft.com/office/drawing/2014/main" id="{F7A8732E-1510-A340-A0C1-D3F1C636378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8480206"/>
              </p:ext>
            </p:extLst>
          </p:nvPr>
        </p:nvGraphicFramePr>
        <p:xfrm>
          <a:off x="436363" y="1460861"/>
          <a:ext cx="6688898" cy="868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74812">
                  <a:extLst>
                    <a:ext uri="{9D8B030D-6E8A-4147-A177-3AD203B41FA5}">
                      <a16:colId xmlns:a16="http://schemas.microsoft.com/office/drawing/2014/main" val="3826948665"/>
                    </a:ext>
                  </a:extLst>
                </a:gridCol>
                <a:gridCol w="1714086">
                  <a:extLst>
                    <a:ext uri="{9D8B030D-6E8A-4147-A177-3AD203B41FA5}">
                      <a16:colId xmlns:a16="http://schemas.microsoft.com/office/drawing/2014/main" val="414491304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 dirty="0">
                          <a:solidFill>
                            <a:schemeClr val="tx1"/>
                          </a:solidFill>
                          <a:latin typeface="+mn-lt"/>
                        </a:rPr>
                        <a:t>Objectifs / déroulement / modalités de travail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FD8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D8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D8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D8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 dirty="0">
                          <a:solidFill>
                            <a:schemeClr val="tx1"/>
                          </a:solidFill>
                          <a:latin typeface="+mn-lt"/>
                        </a:rPr>
                        <a:t>Matériel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FD8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D8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D8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D8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110191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endParaRPr lang="fr-FR" sz="1100" b="1" i="0" u="none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ctr"/>
                      <a:endParaRPr lang="fr-FR" sz="1100" b="1" i="0" u="none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ctr"/>
                      <a:endParaRPr lang="fr-FR" sz="1100" b="1" i="0" u="non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FFD8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D8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D8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D8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FFD8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D8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D8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D8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8059868"/>
                  </a:ext>
                </a:extLst>
              </a:tr>
            </a:tbl>
          </a:graphicData>
        </a:graphic>
      </p:graphicFrame>
      <p:sp>
        <p:nvSpPr>
          <p:cNvPr id="7" name="Rectangle : avec coins arrondis en haut 6">
            <a:extLst>
              <a:ext uri="{FF2B5EF4-FFF2-40B4-BE49-F238E27FC236}">
                <a16:creationId xmlns:a16="http://schemas.microsoft.com/office/drawing/2014/main" id="{2A84EC06-E8CC-C04E-916A-AA7209639799}"/>
              </a:ext>
            </a:extLst>
          </p:cNvPr>
          <p:cNvSpPr/>
          <p:nvPr/>
        </p:nvSpPr>
        <p:spPr>
          <a:xfrm>
            <a:off x="436363" y="1231256"/>
            <a:ext cx="1213414" cy="229605"/>
          </a:xfrm>
          <a:prstGeom prst="round2SameRect">
            <a:avLst>
              <a:gd name="adj1" fmla="val 42755"/>
              <a:gd name="adj2" fmla="val 0"/>
            </a:avLst>
          </a:prstGeom>
          <a:solidFill>
            <a:srgbClr val="FFD8A2"/>
          </a:solidFill>
          <a:ln w="25400">
            <a:solidFill>
              <a:srgbClr val="FFD8A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200" b="1" dirty="0">
              <a:solidFill>
                <a:schemeClr val="bg1"/>
              </a:solidFill>
              <a:latin typeface="KG Miss Kindergarten" panose="02000000000000000000" pitchFamily="2" charset="77"/>
            </a:endParaRPr>
          </a:p>
        </p:txBody>
      </p:sp>
      <p:graphicFrame>
        <p:nvGraphicFramePr>
          <p:cNvPr id="11" name="Tableau 10">
            <a:extLst>
              <a:ext uri="{FF2B5EF4-FFF2-40B4-BE49-F238E27FC236}">
                <a16:creationId xmlns:a16="http://schemas.microsoft.com/office/drawing/2014/main" id="{F6F4030E-3DC8-8E44-9963-AB5C22FB731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5387170"/>
              </p:ext>
            </p:extLst>
          </p:nvPr>
        </p:nvGraphicFramePr>
        <p:xfrm>
          <a:off x="436366" y="2921933"/>
          <a:ext cx="6688898" cy="868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86466">
                  <a:extLst>
                    <a:ext uri="{9D8B030D-6E8A-4147-A177-3AD203B41FA5}">
                      <a16:colId xmlns:a16="http://schemas.microsoft.com/office/drawing/2014/main" val="3826948665"/>
                    </a:ext>
                  </a:extLst>
                </a:gridCol>
                <a:gridCol w="1702432">
                  <a:extLst>
                    <a:ext uri="{9D8B030D-6E8A-4147-A177-3AD203B41FA5}">
                      <a16:colId xmlns:a16="http://schemas.microsoft.com/office/drawing/2014/main" val="4144913045"/>
                    </a:ext>
                  </a:extLst>
                </a:gridCol>
              </a:tblGrid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 dirty="0">
                          <a:solidFill>
                            <a:schemeClr val="tx1"/>
                          </a:solidFill>
                          <a:latin typeface="+mn-lt"/>
                        </a:rPr>
                        <a:t>Objectifs / déroulement / modalités de travail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FD8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D8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D8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D8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 dirty="0">
                          <a:solidFill>
                            <a:schemeClr val="tx1"/>
                          </a:solidFill>
                          <a:latin typeface="+mn-lt"/>
                        </a:rPr>
                        <a:t>Matériel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FD8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D8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D8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D8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1101910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algn="ctr"/>
                      <a:endParaRPr lang="fr-FR" sz="1100" b="1" i="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  <a:p>
                      <a:pPr algn="ctr"/>
                      <a:endParaRPr lang="fr-FR" sz="1100" b="1" i="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  <a:p>
                      <a:pPr algn="ctr"/>
                      <a:endParaRPr lang="fr-FR" sz="1100" b="1" i="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FFD8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D8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D8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D8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buFontTx/>
                        <a:buNone/>
                      </a:pPr>
                      <a:endParaRPr lang="fr-FR" sz="1100" b="0" i="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FFD8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D8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D8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D8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6996579"/>
                  </a:ext>
                </a:extLst>
              </a:tr>
            </a:tbl>
          </a:graphicData>
        </a:graphic>
      </p:graphicFrame>
      <p:graphicFrame>
        <p:nvGraphicFramePr>
          <p:cNvPr id="16" name="Tableau 15">
            <a:extLst>
              <a:ext uri="{FF2B5EF4-FFF2-40B4-BE49-F238E27FC236}">
                <a16:creationId xmlns:a16="http://schemas.microsoft.com/office/drawing/2014/main" id="{86744C16-AE54-9A42-A48B-D974579B962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6247800"/>
              </p:ext>
            </p:extLst>
          </p:nvPr>
        </p:nvGraphicFramePr>
        <p:xfrm>
          <a:off x="435385" y="4858226"/>
          <a:ext cx="6688900" cy="975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46617">
                  <a:extLst>
                    <a:ext uri="{9D8B030D-6E8A-4147-A177-3AD203B41FA5}">
                      <a16:colId xmlns:a16="http://schemas.microsoft.com/office/drawing/2014/main" val="3826948665"/>
                    </a:ext>
                  </a:extLst>
                </a:gridCol>
                <a:gridCol w="1246617">
                  <a:extLst>
                    <a:ext uri="{9D8B030D-6E8A-4147-A177-3AD203B41FA5}">
                      <a16:colId xmlns:a16="http://schemas.microsoft.com/office/drawing/2014/main" val="3875286758"/>
                    </a:ext>
                  </a:extLst>
                </a:gridCol>
                <a:gridCol w="1246617">
                  <a:extLst>
                    <a:ext uri="{9D8B030D-6E8A-4147-A177-3AD203B41FA5}">
                      <a16:colId xmlns:a16="http://schemas.microsoft.com/office/drawing/2014/main" val="2076238656"/>
                    </a:ext>
                  </a:extLst>
                </a:gridCol>
                <a:gridCol w="1246617">
                  <a:extLst>
                    <a:ext uri="{9D8B030D-6E8A-4147-A177-3AD203B41FA5}">
                      <a16:colId xmlns:a16="http://schemas.microsoft.com/office/drawing/2014/main" val="2468451557"/>
                    </a:ext>
                  </a:extLst>
                </a:gridCol>
                <a:gridCol w="1702432">
                  <a:extLst>
                    <a:ext uri="{9D8B030D-6E8A-4147-A177-3AD203B41FA5}">
                      <a16:colId xmlns:a16="http://schemas.microsoft.com/office/drawing/2014/main" val="4144913045"/>
                    </a:ext>
                  </a:extLst>
                </a:gridCol>
              </a:tblGrid>
              <a:tr h="185420">
                <a:tc gridSpan="4">
                  <a:txBody>
                    <a:bodyPr/>
                    <a:lstStyle/>
                    <a:p>
                      <a:pPr algn="ctr"/>
                      <a:r>
                        <a:rPr lang="fr-FR" sz="1200" b="1" i="0" u="none" dirty="0">
                          <a:solidFill>
                            <a:schemeClr val="tx1"/>
                          </a:solidFill>
                          <a:latin typeface="+mn-lt"/>
                        </a:rPr>
                        <a:t>Objectifs / déroulement / modalités de travail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FD8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D8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D8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D8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 dirty="0">
                          <a:solidFill>
                            <a:schemeClr val="tx1"/>
                          </a:solidFill>
                          <a:latin typeface="+mn-lt"/>
                        </a:rPr>
                        <a:t>Matériel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FD8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D8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D8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D8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1101910"/>
                  </a:ext>
                </a:extLst>
              </a:tr>
              <a:tr h="185420">
                <a:tc gridSpan="4">
                  <a:txBody>
                    <a:bodyPr/>
                    <a:lstStyle/>
                    <a:p>
                      <a:pPr algn="ctr"/>
                      <a:endParaRPr lang="fr-FR" sz="1200" u="sng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FFD8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D8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D8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D8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indent="0" algn="l">
                        <a:buFontTx/>
                        <a:buNone/>
                      </a:pPr>
                      <a:endParaRPr lang="fr-FR" sz="1100" b="0" i="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FFD8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D8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D8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D8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6996579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algn="ctr"/>
                      <a:endParaRPr lang="fr-FR" sz="1100" i="1" u="non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FFD8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D8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D8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D8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i="1" u="non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fr-FR" sz="1100" i="1" u="non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FFD8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D8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D8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D8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i="1" u="non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FFD8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D8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D8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D8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i="1" u="non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FFD8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D8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D8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D8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indent="0" algn="l">
                        <a:buFontTx/>
                        <a:buNone/>
                      </a:pPr>
                      <a:endParaRPr lang="fr-FR" sz="1200" b="0" i="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D7CC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7CC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7CC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7CC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8238995"/>
                  </a:ext>
                </a:extLst>
              </a:tr>
            </a:tbl>
          </a:graphicData>
        </a:graphic>
      </p:graphicFrame>
      <p:sp>
        <p:nvSpPr>
          <p:cNvPr id="15" name="Rectangle 14">
            <a:extLst>
              <a:ext uri="{FF2B5EF4-FFF2-40B4-BE49-F238E27FC236}">
                <a16:creationId xmlns:a16="http://schemas.microsoft.com/office/drawing/2014/main" id="{4CDA5EF1-52E0-5647-A1F7-CCBEBCFE40AB}"/>
              </a:ext>
            </a:extLst>
          </p:cNvPr>
          <p:cNvSpPr/>
          <p:nvPr/>
        </p:nvSpPr>
        <p:spPr>
          <a:xfrm>
            <a:off x="-2" y="10014705"/>
            <a:ext cx="7559675" cy="677108"/>
          </a:xfrm>
          <a:prstGeom prst="rect">
            <a:avLst/>
          </a:prstGeom>
          <a:solidFill>
            <a:srgbClr val="FFD8A2"/>
          </a:solidFill>
          <a:ln>
            <a:solidFill>
              <a:srgbClr val="FFD8A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aphicFrame>
        <p:nvGraphicFramePr>
          <p:cNvPr id="18" name="Tableau 17">
            <a:extLst>
              <a:ext uri="{FF2B5EF4-FFF2-40B4-BE49-F238E27FC236}">
                <a16:creationId xmlns:a16="http://schemas.microsoft.com/office/drawing/2014/main" id="{53A4D78B-4ABD-6B46-839F-5497604F054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5786436"/>
              </p:ext>
            </p:extLst>
          </p:nvPr>
        </p:nvGraphicFramePr>
        <p:xfrm>
          <a:off x="436366" y="6445053"/>
          <a:ext cx="6688898" cy="868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86466">
                  <a:extLst>
                    <a:ext uri="{9D8B030D-6E8A-4147-A177-3AD203B41FA5}">
                      <a16:colId xmlns:a16="http://schemas.microsoft.com/office/drawing/2014/main" val="3826948665"/>
                    </a:ext>
                  </a:extLst>
                </a:gridCol>
                <a:gridCol w="1702432">
                  <a:extLst>
                    <a:ext uri="{9D8B030D-6E8A-4147-A177-3AD203B41FA5}">
                      <a16:colId xmlns:a16="http://schemas.microsoft.com/office/drawing/2014/main" val="4144913045"/>
                    </a:ext>
                  </a:extLst>
                </a:gridCol>
              </a:tblGrid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 dirty="0">
                          <a:solidFill>
                            <a:schemeClr val="tx1"/>
                          </a:solidFill>
                          <a:latin typeface="+mn-lt"/>
                        </a:rPr>
                        <a:t>Objectifs / déroulement / modalités de travail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FD8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D8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D8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D8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 dirty="0">
                          <a:solidFill>
                            <a:schemeClr val="tx1"/>
                          </a:solidFill>
                          <a:latin typeface="+mn-lt"/>
                        </a:rPr>
                        <a:t>Matériel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FD8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D8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D8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D8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1101910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algn="ctr"/>
                      <a:endParaRPr lang="fr-FR" sz="1100" u="sng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fr-FR" sz="1100" u="sng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fr-FR" sz="1100" u="sng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FFD8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D8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D8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D8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buFontTx/>
                        <a:buNone/>
                      </a:pPr>
                      <a:endParaRPr lang="fr-FR" sz="1100" b="0" i="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FFD8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D8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D8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D8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6996579"/>
                  </a:ext>
                </a:extLst>
              </a:tr>
            </a:tbl>
          </a:graphicData>
        </a:graphic>
      </p:graphicFrame>
      <p:sp>
        <p:nvSpPr>
          <p:cNvPr id="21" name="Rectangle : avec coins arrondis en haut 20">
            <a:extLst>
              <a:ext uri="{FF2B5EF4-FFF2-40B4-BE49-F238E27FC236}">
                <a16:creationId xmlns:a16="http://schemas.microsoft.com/office/drawing/2014/main" id="{2B2823F0-F445-9842-9BE5-F9A77B740741}"/>
              </a:ext>
            </a:extLst>
          </p:cNvPr>
          <p:cNvSpPr/>
          <p:nvPr/>
        </p:nvSpPr>
        <p:spPr>
          <a:xfrm>
            <a:off x="436362" y="2667236"/>
            <a:ext cx="1213414" cy="229605"/>
          </a:xfrm>
          <a:prstGeom prst="round2SameRect">
            <a:avLst>
              <a:gd name="adj1" fmla="val 42755"/>
              <a:gd name="adj2" fmla="val 0"/>
            </a:avLst>
          </a:prstGeom>
          <a:solidFill>
            <a:srgbClr val="FFD8A2"/>
          </a:solidFill>
          <a:ln w="25400">
            <a:solidFill>
              <a:srgbClr val="FFD8A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200" b="1" dirty="0">
              <a:solidFill>
                <a:schemeClr val="bg1"/>
              </a:solidFill>
              <a:latin typeface="KG Miss Kindergarten" panose="02000000000000000000" pitchFamily="2" charset="77"/>
            </a:endParaRPr>
          </a:p>
        </p:txBody>
      </p:sp>
      <p:sp>
        <p:nvSpPr>
          <p:cNvPr id="22" name="Rectangle : avec coins arrondis en haut 21">
            <a:extLst>
              <a:ext uri="{FF2B5EF4-FFF2-40B4-BE49-F238E27FC236}">
                <a16:creationId xmlns:a16="http://schemas.microsoft.com/office/drawing/2014/main" id="{BB15C38C-C790-954F-8D91-05F5F10DD1B8}"/>
              </a:ext>
            </a:extLst>
          </p:cNvPr>
          <p:cNvSpPr/>
          <p:nvPr/>
        </p:nvSpPr>
        <p:spPr>
          <a:xfrm>
            <a:off x="435385" y="4619885"/>
            <a:ext cx="1213414" cy="229605"/>
          </a:xfrm>
          <a:prstGeom prst="round2SameRect">
            <a:avLst>
              <a:gd name="adj1" fmla="val 42755"/>
              <a:gd name="adj2" fmla="val 0"/>
            </a:avLst>
          </a:prstGeom>
          <a:solidFill>
            <a:srgbClr val="FFD8A2"/>
          </a:solidFill>
          <a:ln w="25400">
            <a:solidFill>
              <a:srgbClr val="FFD8A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200" b="1" dirty="0">
              <a:solidFill>
                <a:schemeClr val="bg1"/>
              </a:solidFill>
              <a:latin typeface="KG Miss Kindergarten" panose="02000000000000000000" pitchFamily="2" charset="77"/>
            </a:endParaRPr>
          </a:p>
        </p:txBody>
      </p:sp>
      <p:sp>
        <p:nvSpPr>
          <p:cNvPr id="23" name="Rectangle : avec coins arrondis en haut 22">
            <a:extLst>
              <a:ext uri="{FF2B5EF4-FFF2-40B4-BE49-F238E27FC236}">
                <a16:creationId xmlns:a16="http://schemas.microsoft.com/office/drawing/2014/main" id="{480A6992-5533-894A-B867-678327FF3A2F}"/>
              </a:ext>
            </a:extLst>
          </p:cNvPr>
          <p:cNvSpPr/>
          <p:nvPr/>
        </p:nvSpPr>
        <p:spPr>
          <a:xfrm>
            <a:off x="436364" y="6215448"/>
            <a:ext cx="1213414" cy="229605"/>
          </a:xfrm>
          <a:prstGeom prst="round2SameRect">
            <a:avLst>
              <a:gd name="adj1" fmla="val 42755"/>
              <a:gd name="adj2" fmla="val 0"/>
            </a:avLst>
          </a:prstGeom>
          <a:solidFill>
            <a:srgbClr val="FFD8A2"/>
          </a:solidFill>
          <a:ln w="25400">
            <a:solidFill>
              <a:srgbClr val="FFD8A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200" b="1" dirty="0">
              <a:solidFill>
                <a:schemeClr val="bg1"/>
              </a:solidFill>
              <a:latin typeface="KG Miss Kindergarten" panose="02000000000000000000" pitchFamily="2" charset="77"/>
            </a:endParaRPr>
          </a:p>
        </p:txBody>
      </p:sp>
      <p:graphicFrame>
        <p:nvGraphicFramePr>
          <p:cNvPr id="24" name="Tableau 23">
            <a:extLst>
              <a:ext uri="{FF2B5EF4-FFF2-40B4-BE49-F238E27FC236}">
                <a16:creationId xmlns:a16="http://schemas.microsoft.com/office/drawing/2014/main" id="{C93A116E-4A36-7943-9D4B-90A9633EC82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3080920"/>
              </p:ext>
            </p:extLst>
          </p:nvPr>
        </p:nvGraphicFramePr>
        <p:xfrm>
          <a:off x="436366" y="7893091"/>
          <a:ext cx="6688898" cy="868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74812">
                  <a:extLst>
                    <a:ext uri="{9D8B030D-6E8A-4147-A177-3AD203B41FA5}">
                      <a16:colId xmlns:a16="http://schemas.microsoft.com/office/drawing/2014/main" val="3826948665"/>
                    </a:ext>
                  </a:extLst>
                </a:gridCol>
                <a:gridCol w="1714086">
                  <a:extLst>
                    <a:ext uri="{9D8B030D-6E8A-4147-A177-3AD203B41FA5}">
                      <a16:colId xmlns:a16="http://schemas.microsoft.com/office/drawing/2014/main" val="414491304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 dirty="0">
                          <a:solidFill>
                            <a:schemeClr val="tx1"/>
                          </a:solidFill>
                          <a:latin typeface="+mn-lt"/>
                        </a:rPr>
                        <a:t>Objectifs / déroulement / modalités de travail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FD8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D8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D8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D8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 dirty="0">
                          <a:solidFill>
                            <a:schemeClr val="tx1"/>
                          </a:solidFill>
                          <a:latin typeface="+mn-lt"/>
                        </a:rPr>
                        <a:t>Matériel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FD8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D8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D8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D8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110191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endParaRPr lang="fr-FR" sz="1100" b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fr-FR" sz="1100" b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fr-FR" sz="1100" b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FFD8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D8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D8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D8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FFD8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D8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D8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D8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8059868"/>
                  </a:ext>
                </a:extLst>
              </a:tr>
            </a:tbl>
          </a:graphicData>
        </a:graphic>
      </p:graphicFrame>
      <p:sp>
        <p:nvSpPr>
          <p:cNvPr id="25" name="Rectangle 24">
            <a:extLst>
              <a:ext uri="{FF2B5EF4-FFF2-40B4-BE49-F238E27FC236}">
                <a16:creationId xmlns:a16="http://schemas.microsoft.com/office/drawing/2014/main" id="{B2E26C01-9C6D-5C43-A06C-6466396B4CEE}"/>
              </a:ext>
            </a:extLst>
          </p:cNvPr>
          <p:cNvSpPr/>
          <p:nvPr/>
        </p:nvSpPr>
        <p:spPr>
          <a:xfrm>
            <a:off x="436366" y="4052205"/>
            <a:ext cx="6688898" cy="229605"/>
          </a:xfrm>
          <a:prstGeom prst="rect">
            <a:avLst/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b="1" dirty="0">
                <a:solidFill>
                  <a:schemeClr val="tx1"/>
                </a:solidFill>
                <a:latin typeface="+mj-lt"/>
              </a:rPr>
              <a:t>RÉCRÉATION</a:t>
            </a:r>
          </a:p>
        </p:txBody>
      </p:sp>
      <p:sp>
        <p:nvSpPr>
          <p:cNvPr id="26" name="Rectangle : avec coins arrondis en haut 25">
            <a:extLst>
              <a:ext uri="{FF2B5EF4-FFF2-40B4-BE49-F238E27FC236}">
                <a16:creationId xmlns:a16="http://schemas.microsoft.com/office/drawing/2014/main" id="{8F8FAADA-D326-5E4D-8EAC-B6116128D51A}"/>
              </a:ext>
            </a:extLst>
          </p:cNvPr>
          <p:cNvSpPr/>
          <p:nvPr/>
        </p:nvSpPr>
        <p:spPr>
          <a:xfrm>
            <a:off x="436366" y="7652763"/>
            <a:ext cx="1213414" cy="229605"/>
          </a:xfrm>
          <a:prstGeom prst="round2SameRect">
            <a:avLst>
              <a:gd name="adj1" fmla="val 42755"/>
              <a:gd name="adj2" fmla="val 0"/>
            </a:avLst>
          </a:prstGeom>
          <a:solidFill>
            <a:srgbClr val="FFD8A2"/>
          </a:solidFill>
          <a:ln w="25400">
            <a:solidFill>
              <a:srgbClr val="FFD8A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200" b="1" dirty="0">
              <a:solidFill>
                <a:schemeClr val="bg1"/>
              </a:solidFill>
              <a:latin typeface="KG Miss Kindergarten" panose="02000000000000000000" pitchFamily="2" charset="77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23165BAA-0C20-2843-A5FD-76B9AD64FDFD}"/>
              </a:ext>
            </a:extLst>
          </p:cNvPr>
          <p:cNvSpPr/>
          <p:nvPr/>
        </p:nvSpPr>
        <p:spPr>
          <a:xfrm>
            <a:off x="435387" y="9032464"/>
            <a:ext cx="6688898" cy="229605"/>
          </a:xfrm>
          <a:prstGeom prst="rect">
            <a:avLst/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b="1" dirty="0">
                <a:solidFill>
                  <a:schemeClr val="tx1"/>
                </a:solidFill>
                <a:latin typeface="+mj-lt"/>
              </a:rPr>
              <a:t>RÉCRÉATION</a:t>
            </a:r>
          </a:p>
        </p:txBody>
      </p:sp>
    </p:spTree>
    <p:extLst>
      <p:ext uri="{BB962C8B-B14F-4D97-AF65-F5344CB8AC3E}">
        <p14:creationId xmlns:p14="http://schemas.microsoft.com/office/powerpoint/2010/main" val="261605138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Tableau 10">
            <a:extLst>
              <a:ext uri="{FF2B5EF4-FFF2-40B4-BE49-F238E27FC236}">
                <a16:creationId xmlns:a16="http://schemas.microsoft.com/office/drawing/2014/main" id="{F6F4030E-3DC8-8E44-9963-AB5C22FB731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0376226"/>
              </p:ext>
            </p:extLst>
          </p:nvPr>
        </p:nvGraphicFramePr>
        <p:xfrm>
          <a:off x="435388" y="412025"/>
          <a:ext cx="6688898" cy="777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86466">
                  <a:extLst>
                    <a:ext uri="{9D8B030D-6E8A-4147-A177-3AD203B41FA5}">
                      <a16:colId xmlns:a16="http://schemas.microsoft.com/office/drawing/2014/main" val="3826948665"/>
                    </a:ext>
                  </a:extLst>
                </a:gridCol>
                <a:gridCol w="1702432">
                  <a:extLst>
                    <a:ext uri="{9D8B030D-6E8A-4147-A177-3AD203B41FA5}">
                      <a16:colId xmlns:a16="http://schemas.microsoft.com/office/drawing/2014/main" val="4144913045"/>
                    </a:ext>
                  </a:extLst>
                </a:gridCol>
              </a:tblGrid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 dirty="0">
                          <a:solidFill>
                            <a:schemeClr val="tx1"/>
                          </a:solidFill>
                          <a:latin typeface="+mn-lt"/>
                        </a:rPr>
                        <a:t>Objectifs / déroulement / modalités de travail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FD8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D8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D8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D8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 dirty="0">
                          <a:solidFill>
                            <a:schemeClr val="tx1"/>
                          </a:solidFill>
                          <a:latin typeface="+mn-lt"/>
                        </a:rPr>
                        <a:t>Matériel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FD8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D8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D8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D8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1101910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algn="ctr"/>
                      <a:endParaRPr lang="fr-FR" sz="110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FFD8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D8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D8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D8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FFD8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D8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D8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D8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6996579"/>
                  </a:ext>
                </a:extLst>
              </a:tr>
            </a:tbl>
          </a:graphicData>
        </a:graphic>
      </p:graphicFrame>
      <p:sp>
        <p:nvSpPr>
          <p:cNvPr id="15" name="Rectangle 14">
            <a:extLst>
              <a:ext uri="{FF2B5EF4-FFF2-40B4-BE49-F238E27FC236}">
                <a16:creationId xmlns:a16="http://schemas.microsoft.com/office/drawing/2014/main" id="{4CDA5EF1-52E0-5647-A1F7-CCBEBCFE40AB}"/>
              </a:ext>
            </a:extLst>
          </p:cNvPr>
          <p:cNvSpPr/>
          <p:nvPr/>
        </p:nvSpPr>
        <p:spPr>
          <a:xfrm>
            <a:off x="-2" y="10014705"/>
            <a:ext cx="7559675" cy="677108"/>
          </a:xfrm>
          <a:prstGeom prst="rect">
            <a:avLst/>
          </a:prstGeom>
          <a:solidFill>
            <a:srgbClr val="FFD8A2"/>
          </a:solidFill>
          <a:ln>
            <a:solidFill>
              <a:srgbClr val="FFD8A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aphicFrame>
        <p:nvGraphicFramePr>
          <p:cNvPr id="18" name="Tableau 17">
            <a:extLst>
              <a:ext uri="{FF2B5EF4-FFF2-40B4-BE49-F238E27FC236}">
                <a16:creationId xmlns:a16="http://schemas.microsoft.com/office/drawing/2014/main" id="{53A4D78B-4ABD-6B46-839F-5497604F054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8008992"/>
              </p:ext>
            </p:extLst>
          </p:nvPr>
        </p:nvGraphicFramePr>
        <p:xfrm>
          <a:off x="435388" y="1784298"/>
          <a:ext cx="6688898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86466">
                  <a:extLst>
                    <a:ext uri="{9D8B030D-6E8A-4147-A177-3AD203B41FA5}">
                      <a16:colId xmlns:a16="http://schemas.microsoft.com/office/drawing/2014/main" val="3826948665"/>
                    </a:ext>
                  </a:extLst>
                </a:gridCol>
                <a:gridCol w="1702432">
                  <a:extLst>
                    <a:ext uri="{9D8B030D-6E8A-4147-A177-3AD203B41FA5}">
                      <a16:colId xmlns:a16="http://schemas.microsoft.com/office/drawing/2014/main" val="4144913045"/>
                    </a:ext>
                  </a:extLst>
                </a:gridCol>
              </a:tblGrid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 dirty="0">
                          <a:solidFill>
                            <a:schemeClr val="tx1"/>
                          </a:solidFill>
                          <a:latin typeface="+mn-lt"/>
                        </a:rPr>
                        <a:t>Objectifs / déroulement / modalités de travail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FD8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D8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D8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D8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 dirty="0">
                          <a:solidFill>
                            <a:schemeClr val="tx1"/>
                          </a:solidFill>
                          <a:latin typeface="+mn-lt"/>
                        </a:rPr>
                        <a:t>Matériel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FD8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D8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D8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D8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1101910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algn="ctr"/>
                      <a:endParaRPr lang="fr-FR" sz="120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fr-FR" sz="120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fr-FR" sz="120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FFD8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D8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D8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D8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buFontTx/>
                        <a:buNone/>
                      </a:pPr>
                      <a:endParaRPr lang="fr-FR" sz="1200" b="0" i="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FFD8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D8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D8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D8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6996579"/>
                  </a:ext>
                </a:extLst>
              </a:tr>
            </a:tbl>
          </a:graphicData>
        </a:graphic>
      </p:graphicFrame>
      <p:sp>
        <p:nvSpPr>
          <p:cNvPr id="24" name="Rectangle : avec coins arrondis en haut 23">
            <a:extLst>
              <a:ext uri="{FF2B5EF4-FFF2-40B4-BE49-F238E27FC236}">
                <a16:creationId xmlns:a16="http://schemas.microsoft.com/office/drawing/2014/main" id="{8CDD1843-D31B-384C-BD2D-7557EF33D261}"/>
              </a:ext>
            </a:extLst>
          </p:cNvPr>
          <p:cNvSpPr/>
          <p:nvPr/>
        </p:nvSpPr>
        <p:spPr>
          <a:xfrm>
            <a:off x="435388" y="163045"/>
            <a:ext cx="1213414" cy="229605"/>
          </a:xfrm>
          <a:prstGeom prst="round2SameRect">
            <a:avLst>
              <a:gd name="adj1" fmla="val 42755"/>
              <a:gd name="adj2" fmla="val 0"/>
            </a:avLst>
          </a:prstGeom>
          <a:solidFill>
            <a:srgbClr val="FFD8A2"/>
          </a:solidFill>
          <a:ln w="25400">
            <a:solidFill>
              <a:srgbClr val="FFD8A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200" b="1" dirty="0">
              <a:solidFill>
                <a:schemeClr val="bg1"/>
              </a:solidFill>
              <a:latin typeface="KG Miss Kindergarten" panose="02000000000000000000" pitchFamily="2" charset="77"/>
            </a:endParaRPr>
          </a:p>
        </p:txBody>
      </p:sp>
      <p:sp>
        <p:nvSpPr>
          <p:cNvPr id="13" name="Rectangle : avec coins arrondis en haut 12">
            <a:extLst>
              <a:ext uri="{FF2B5EF4-FFF2-40B4-BE49-F238E27FC236}">
                <a16:creationId xmlns:a16="http://schemas.microsoft.com/office/drawing/2014/main" id="{F1769739-A3AC-D242-818C-C4C16F298D89}"/>
              </a:ext>
            </a:extLst>
          </p:cNvPr>
          <p:cNvSpPr/>
          <p:nvPr/>
        </p:nvSpPr>
        <p:spPr>
          <a:xfrm>
            <a:off x="435388" y="1534049"/>
            <a:ext cx="1213414" cy="229605"/>
          </a:xfrm>
          <a:prstGeom prst="round2SameRect">
            <a:avLst>
              <a:gd name="adj1" fmla="val 42755"/>
              <a:gd name="adj2" fmla="val 0"/>
            </a:avLst>
          </a:prstGeom>
          <a:solidFill>
            <a:srgbClr val="FFD8A2"/>
          </a:solidFill>
          <a:ln w="25400">
            <a:solidFill>
              <a:srgbClr val="FFD8A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200" b="1" dirty="0">
              <a:solidFill>
                <a:schemeClr val="bg1"/>
              </a:solidFill>
              <a:latin typeface="KG Miss Kindergarten" panose="02000000000000000000" pitchFamily="2" charset="77"/>
            </a:endParaRPr>
          </a:p>
        </p:txBody>
      </p:sp>
      <p:graphicFrame>
        <p:nvGraphicFramePr>
          <p:cNvPr id="16" name="Tableau 15">
            <a:extLst>
              <a:ext uri="{FF2B5EF4-FFF2-40B4-BE49-F238E27FC236}">
                <a16:creationId xmlns:a16="http://schemas.microsoft.com/office/drawing/2014/main" id="{86209099-2EF7-4C4A-9B1A-C5125F2B2DA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3803759"/>
              </p:ext>
            </p:extLst>
          </p:nvPr>
        </p:nvGraphicFramePr>
        <p:xfrm>
          <a:off x="435388" y="3303663"/>
          <a:ext cx="6688898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86466">
                  <a:extLst>
                    <a:ext uri="{9D8B030D-6E8A-4147-A177-3AD203B41FA5}">
                      <a16:colId xmlns:a16="http://schemas.microsoft.com/office/drawing/2014/main" val="3826948665"/>
                    </a:ext>
                  </a:extLst>
                </a:gridCol>
                <a:gridCol w="1702432">
                  <a:extLst>
                    <a:ext uri="{9D8B030D-6E8A-4147-A177-3AD203B41FA5}">
                      <a16:colId xmlns:a16="http://schemas.microsoft.com/office/drawing/2014/main" val="4144913045"/>
                    </a:ext>
                  </a:extLst>
                </a:gridCol>
              </a:tblGrid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 dirty="0">
                          <a:solidFill>
                            <a:schemeClr val="tx1"/>
                          </a:solidFill>
                          <a:latin typeface="+mn-lt"/>
                        </a:rPr>
                        <a:t>Objectifs / déroulement / modalités de travail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FD8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D8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D8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D8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 dirty="0">
                          <a:solidFill>
                            <a:schemeClr val="tx1"/>
                          </a:solidFill>
                          <a:latin typeface="+mn-lt"/>
                        </a:rPr>
                        <a:t>Matériel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FD8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D8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D8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D8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1101910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algn="ctr"/>
                      <a:endParaRPr lang="fr-FR" sz="1200" u="none" strike="noStrik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fr-FR" sz="1200" u="none" strike="noStrik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fr-FR" sz="1200" u="none" strike="noStrik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FFD8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D8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D8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D8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buFontTx/>
                        <a:buNone/>
                      </a:pPr>
                      <a:endParaRPr lang="fr-FR" sz="1200" b="0" i="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FFD8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D8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D8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D8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6996579"/>
                  </a:ext>
                </a:extLst>
              </a:tr>
            </a:tbl>
          </a:graphicData>
        </a:graphic>
      </p:graphicFrame>
      <p:sp>
        <p:nvSpPr>
          <p:cNvPr id="17" name="Rectangle : avec coins arrondis en haut 16">
            <a:extLst>
              <a:ext uri="{FF2B5EF4-FFF2-40B4-BE49-F238E27FC236}">
                <a16:creationId xmlns:a16="http://schemas.microsoft.com/office/drawing/2014/main" id="{623E9952-EA94-0145-88A0-99F59957E9E1}"/>
              </a:ext>
            </a:extLst>
          </p:cNvPr>
          <p:cNvSpPr/>
          <p:nvPr/>
        </p:nvSpPr>
        <p:spPr>
          <a:xfrm>
            <a:off x="435388" y="3053414"/>
            <a:ext cx="1213414" cy="229605"/>
          </a:xfrm>
          <a:prstGeom prst="round2SameRect">
            <a:avLst>
              <a:gd name="adj1" fmla="val 42755"/>
              <a:gd name="adj2" fmla="val 0"/>
            </a:avLst>
          </a:prstGeom>
          <a:solidFill>
            <a:srgbClr val="FFD8A2"/>
          </a:solidFill>
          <a:ln w="25400">
            <a:solidFill>
              <a:srgbClr val="FFD8A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200" b="1" dirty="0">
              <a:solidFill>
                <a:schemeClr val="bg1"/>
              </a:solidFill>
              <a:latin typeface="KG Miss Kindergarten" panose="02000000000000000000" pitchFamily="2" charset="77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DB84EF04-114D-B049-BB97-E77673CBDB33}"/>
              </a:ext>
            </a:extLst>
          </p:cNvPr>
          <p:cNvSpPr/>
          <p:nvPr/>
        </p:nvSpPr>
        <p:spPr>
          <a:xfrm>
            <a:off x="435383" y="4519563"/>
            <a:ext cx="6688898" cy="229605"/>
          </a:xfrm>
          <a:prstGeom prst="rect">
            <a:avLst/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b="1" dirty="0">
                <a:solidFill>
                  <a:schemeClr val="tx1"/>
                </a:solidFill>
                <a:latin typeface="+mj-lt"/>
              </a:rPr>
              <a:t>PAUSE DÉJEUNER</a:t>
            </a:r>
          </a:p>
        </p:txBody>
      </p:sp>
      <p:graphicFrame>
        <p:nvGraphicFramePr>
          <p:cNvPr id="25" name="Tableau 24">
            <a:extLst>
              <a:ext uri="{FF2B5EF4-FFF2-40B4-BE49-F238E27FC236}">
                <a16:creationId xmlns:a16="http://schemas.microsoft.com/office/drawing/2014/main" id="{B54C017D-54FF-C943-82D1-8D14512A6B2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3734843"/>
              </p:ext>
            </p:extLst>
          </p:nvPr>
        </p:nvGraphicFramePr>
        <p:xfrm>
          <a:off x="435388" y="5151626"/>
          <a:ext cx="6688898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86466">
                  <a:extLst>
                    <a:ext uri="{9D8B030D-6E8A-4147-A177-3AD203B41FA5}">
                      <a16:colId xmlns:a16="http://schemas.microsoft.com/office/drawing/2014/main" val="3826948665"/>
                    </a:ext>
                  </a:extLst>
                </a:gridCol>
                <a:gridCol w="1702432">
                  <a:extLst>
                    <a:ext uri="{9D8B030D-6E8A-4147-A177-3AD203B41FA5}">
                      <a16:colId xmlns:a16="http://schemas.microsoft.com/office/drawing/2014/main" val="4144913045"/>
                    </a:ext>
                  </a:extLst>
                </a:gridCol>
              </a:tblGrid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 dirty="0">
                          <a:solidFill>
                            <a:schemeClr val="tx1"/>
                          </a:solidFill>
                          <a:latin typeface="+mn-lt"/>
                        </a:rPr>
                        <a:t>Objectifs / déroulement / modalités de travail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FD8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D8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D8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D8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 dirty="0">
                          <a:solidFill>
                            <a:schemeClr val="tx1"/>
                          </a:solidFill>
                          <a:latin typeface="+mn-lt"/>
                        </a:rPr>
                        <a:t>Matériel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FD8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D8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D8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D8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1101910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algn="ctr"/>
                      <a:endParaRPr lang="fr-FR" sz="1200" b="1" u="non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fr-FR" sz="1200" b="1" u="non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fr-FR" sz="1200" b="1" u="non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FFD8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D8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D8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D8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buFontTx/>
                        <a:buNone/>
                      </a:pPr>
                      <a:endParaRPr lang="fr-FR" sz="1100" b="0" i="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FFD8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D8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D8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D8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6996579"/>
                  </a:ext>
                </a:extLst>
              </a:tr>
            </a:tbl>
          </a:graphicData>
        </a:graphic>
      </p:graphicFrame>
      <p:sp>
        <p:nvSpPr>
          <p:cNvPr id="26" name="Rectangle : avec coins arrondis en haut 25">
            <a:extLst>
              <a:ext uri="{FF2B5EF4-FFF2-40B4-BE49-F238E27FC236}">
                <a16:creationId xmlns:a16="http://schemas.microsoft.com/office/drawing/2014/main" id="{0B4DD4F9-5BC7-E743-A75C-69418B6A75CF}"/>
              </a:ext>
            </a:extLst>
          </p:cNvPr>
          <p:cNvSpPr/>
          <p:nvPr/>
        </p:nvSpPr>
        <p:spPr>
          <a:xfrm>
            <a:off x="435388" y="4901377"/>
            <a:ext cx="1213414" cy="229605"/>
          </a:xfrm>
          <a:prstGeom prst="round2SameRect">
            <a:avLst>
              <a:gd name="adj1" fmla="val 42755"/>
              <a:gd name="adj2" fmla="val 0"/>
            </a:avLst>
          </a:prstGeom>
          <a:solidFill>
            <a:srgbClr val="FFD8A2"/>
          </a:solidFill>
          <a:ln w="25400">
            <a:solidFill>
              <a:srgbClr val="FFD8A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200" b="1" dirty="0">
              <a:solidFill>
                <a:schemeClr val="bg1"/>
              </a:solidFill>
              <a:latin typeface="KG Miss Kindergarten" panose="02000000000000000000" pitchFamily="2" charset="77"/>
            </a:endParaRPr>
          </a:p>
        </p:txBody>
      </p:sp>
      <p:graphicFrame>
        <p:nvGraphicFramePr>
          <p:cNvPr id="27" name="Tableau 26">
            <a:extLst>
              <a:ext uri="{FF2B5EF4-FFF2-40B4-BE49-F238E27FC236}">
                <a16:creationId xmlns:a16="http://schemas.microsoft.com/office/drawing/2014/main" id="{D26CAF11-E84B-114C-B7A1-67222D89116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5431189"/>
              </p:ext>
            </p:extLst>
          </p:nvPr>
        </p:nvGraphicFramePr>
        <p:xfrm>
          <a:off x="435381" y="6660198"/>
          <a:ext cx="6688900" cy="1143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46617">
                  <a:extLst>
                    <a:ext uri="{9D8B030D-6E8A-4147-A177-3AD203B41FA5}">
                      <a16:colId xmlns:a16="http://schemas.microsoft.com/office/drawing/2014/main" val="3826948665"/>
                    </a:ext>
                  </a:extLst>
                </a:gridCol>
                <a:gridCol w="1246617">
                  <a:extLst>
                    <a:ext uri="{9D8B030D-6E8A-4147-A177-3AD203B41FA5}">
                      <a16:colId xmlns:a16="http://schemas.microsoft.com/office/drawing/2014/main" val="456543000"/>
                    </a:ext>
                  </a:extLst>
                </a:gridCol>
                <a:gridCol w="1246617">
                  <a:extLst>
                    <a:ext uri="{9D8B030D-6E8A-4147-A177-3AD203B41FA5}">
                      <a16:colId xmlns:a16="http://schemas.microsoft.com/office/drawing/2014/main" val="1143774940"/>
                    </a:ext>
                  </a:extLst>
                </a:gridCol>
                <a:gridCol w="1246617">
                  <a:extLst>
                    <a:ext uri="{9D8B030D-6E8A-4147-A177-3AD203B41FA5}">
                      <a16:colId xmlns:a16="http://schemas.microsoft.com/office/drawing/2014/main" val="2281113755"/>
                    </a:ext>
                  </a:extLst>
                </a:gridCol>
                <a:gridCol w="1702432">
                  <a:extLst>
                    <a:ext uri="{9D8B030D-6E8A-4147-A177-3AD203B41FA5}">
                      <a16:colId xmlns:a16="http://schemas.microsoft.com/office/drawing/2014/main" val="4144913045"/>
                    </a:ext>
                  </a:extLst>
                </a:gridCol>
              </a:tblGrid>
              <a:tr h="185420">
                <a:tc gridSpan="4">
                  <a:txBody>
                    <a:bodyPr/>
                    <a:lstStyle/>
                    <a:p>
                      <a:pPr algn="ctr"/>
                      <a:r>
                        <a:rPr lang="fr-FR" sz="1200" b="1" i="0" u="none" dirty="0">
                          <a:solidFill>
                            <a:schemeClr val="tx1"/>
                          </a:solidFill>
                          <a:latin typeface="+mn-lt"/>
                        </a:rPr>
                        <a:t>Objectifs / déroulement / modalités de travail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FD8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D8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D8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D8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 dirty="0">
                          <a:solidFill>
                            <a:schemeClr val="tx1"/>
                          </a:solidFill>
                          <a:latin typeface="+mn-lt"/>
                        </a:rPr>
                        <a:t>Matériel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FD8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D8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D8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D8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1101910"/>
                  </a:ext>
                </a:extLst>
              </a:tr>
              <a:tr h="185420">
                <a:tc gridSpan="4">
                  <a:txBody>
                    <a:bodyPr/>
                    <a:lstStyle/>
                    <a:p>
                      <a:pPr algn="ctr"/>
                      <a:endParaRPr lang="fr-FR" sz="1200" u="sng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FFD8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D8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D8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D8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indent="0" algn="l">
                        <a:buFontTx/>
                        <a:buNone/>
                      </a:pPr>
                      <a:endParaRPr lang="fr-FR" sz="1100" b="0" i="0" u="none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>
                    <a:lnL w="28575" cap="flat" cmpd="sng" algn="ctr">
                      <a:solidFill>
                        <a:srgbClr val="FFD8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D8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D8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D8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6996579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algn="ctr"/>
                      <a:endParaRPr lang="fr-FR" sz="1100" i="1" u="non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FFD8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D8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D8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D8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i="1" u="non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FFD8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D8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D8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D8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i="1" u="non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FFD8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D8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D8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D8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i="1" u="non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fr-FR" sz="1100" i="1" u="non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fr-FR" sz="1100" i="1" u="non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FFD8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D8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D8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D8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indent="0" algn="l">
                        <a:buFontTx/>
                        <a:buNone/>
                      </a:pPr>
                      <a:endParaRPr lang="fr-FR" sz="1200" b="0" i="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D7CC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7CC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7CC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7CC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4041399"/>
                  </a:ext>
                </a:extLst>
              </a:tr>
            </a:tbl>
          </a:graphicData>
        </a:graphic>
      </p:graphicFrame>
      <p:sp>
        <p:nvSpPr>
          <p:cNvPr id="28" name="Rectangle : avec coins arrondis en haut 27">
            <a:extLst>
              <a:ext uri="{FF2B5EF4-FFF2-40B4-BE49-F238E27FC236}">
                <a16:creationId xmlns:a16="http://schemas.microsoft.com/office/drawing/2014/main" id="{22BA6B87-E19C-5A4E-8024-40E96C80BEE3}"/>
              </a:ext>
            </a:extLst>
          </p:cNvPr>
          <p:cNvSpPr/>
          <p:nvPr/>
        </p:nvSpPr>
        <p:spPr>
          <a:xfrm>
            <a:off x="435381" y="6409949"/>
            <a:ext cx="1213414" cy="229605"/>
          </a:xfrm>
          <a:prstGeom prst="round2SameRect">
            <a:avLst>
              <a:gd name="adj1" fmla="val 42755"/>
              <a:gd name="adj2" fmla="val 0"/>
            </a:avLst>
          </a:prstGeom>
          <a:solidFill>
            <a:srgbClr val="FFD8A2"/>
          </a:solidFill>
          <a:ln w="25400">
            <a:solidFill>
              <a:srgbClr val="FFD8A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200" b="1" dirty="0">
              <a:solidFill>
                <a:schemeClr val="bg1"/>
              </a:solidFill>
              <a:latin typeface="KG Miss Kindergarten" panose="02000000000000000000" pitchFamily="2" charset="77"/>
            </a:endParaRPr>
          </a:p>
        </p:txBody>
      </p:sp>
      <p:graphicFrame>
        <p:nvGraphicFramePr>
          <p:cNvPr id="29" name="Tableau 28">
            <a:extLst>
              <a:ext uri="{FF2B5EF4-FFF2-40B4-BE49-F238E27FC236}">
                <a16:creationId xmlns:a16="http://schemas.microsoft.com/office/drawing/2014/main" id="{266F700E-DD1C-4848-9E65-32AC17BFA6A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7732669"/>
              </p:ext>
            </p:extLst>
          </p:nvPr>
        </p:nvGraphicFramePr>
        <p:xfrm>
          <a:off x="435381" y="8397370"/>
          <a:ext cx="6688898" cy="868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86466">
                  <a:extLst>
                    <a:ext uri="{9D8B030D-6E8A-4147-A177-3AD203B41FA5}">
                      <a16:colId xmlns:a16="http://schemas.microsoft.com/office/drawing/2014/main" val="3826948665"/>
                    </a:ext>
                  </a:extLst>
                </a:gridCol>
                <a:gridCol w="1702432">
                  <a:extLst>
                    <a:ext uri="{9D8B030D-6E8A-4147-A177-3AD203B41FA5}">
                      <a16:colId xmlns:a16="http://schemas.microsoft.com/office/drawing/2014/main" val="4144913045"/>
                    </a:ext>
                  </a:extLst>
                </a:gridCol>
              </a:tblGrid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 dirty="0">
                          <a:solidFill>
                            <a:schemeClr val="tx1"/>
                          </a:solidFill>
                          <a:latin typeface="+mn-lt"/>
                        </a:rPr>
                        <a:t>Objectifs / déroulement / modalités de travail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FD8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D8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D8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D8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 dirty="0">
                          <a:solidFill>
                            <a:schemeClr val="tx1"/>
                          </a:solidFill>
                          <a:latin typeface="+mn-lt"/>
                        </a:rPr>
                        <a:t>Matériel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FD8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D8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D8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D8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1101910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algn="ctr"/>
                      <a:endParaRPr lang="fr-FR" sz="1100" b="0" u="non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fr-FR" sz="1100" b="0" u="non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fr-FR" sz="1100" b="0" u="non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FFD8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D8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D8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D8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buFontTx/>
                        <a:buNone/>
                      </a:pPr>
                      <a:endParaRPr lang="fr-FR" sz="1100" b="0" i="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FFD8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D8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D8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D8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6996579"/>
                  </a:ext>
                </a:extLst>
              </a:tr>
            </a:tbl>
          </a:graphicData>
        </a:graphic>
      </p:graphicFrame>
      <p:sp>
        <p:nvSpPr>
          <p:cNvPr id="30" name="Rectangle : avec coins arrondis en haut 29">
            <a:extLst>
              <a:ext uri="{FF2B5EF4-FFF2-40B4-BE49-F238E27FC236}">
                <a16:creationId xmlns:a16="http://schemas.microsoft.com/office/drawing/2014/main" id="{B6D34A4D-9AE7-E343-A880-9E7B8EB5FB4E}"/>
              </a:ext>
            </a:extLst>
          </p:cNvPr>
          <p:cNvSpPr/>
          <p:nvPr/>
        </p:nvSpPr>
        <p:spPr>
          <a:xfrm>
            <a:off x="435381" y="8147121"/>
            <a:ext cx="1213414" cy="229605"/>
          </a:xfrm>
          <a:prstGeom prst="round2SameRect">
            <a:avLst>
              <a:gd name="adj1" fmla="val 42755"/>
              <a:gd name="adj2" fmla="val 0"/>
            </a:avLst>
          </a:prstGeom>
          <a:solidFill>
            <a:srgbClr val="FFD8A2"/>
          </a:solidFill>
          <a:ln w="25400">
            <a:solidFill>
              <a:srgbClr val="FFD8A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200" b="1" dirty="0">
              <a:solidFill>
                <a:schemeClr val="bg1"/>
              </a:solidFill>
              <a:latin typeface="KG Miss Kindergarten" panose="02000000000000000000" pitchFamily="2" charset="77"/>
            </a:endParaRP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C8C52E29-C290-ED4A-8D5C-7BA971283014}"/>
              </a:ext>
            </a:extLst>
          </p:cNvPr>
          <p:cNvSpPr txBox="1"/>
          <p:nvPr/>
        </p:nvSpPr>
        <p:spPr>
          <a:xfrm>
            <a:off x="74951" y="406233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74937854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90379DB8-C139-5948-9D4E-7CAA1210D98A}"/>
              </a:ext>
            </a:extLst>
          </p:cNvPr>
          <p:cNvSpPr txBox="1"/>
          <p:nvPr/>
        </p:nvSpPr>
        <p:spPr>
          <a:xfrm>
            <a:off x="288099" y="108994"/>
            <a:ext cx="5725839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800" dirty="0">
                <a:latin typeface="Springwood Line DEMO" pitchFamily="2" charset="77"/>
              </a:rPr>
              <a:t>mardi 12 mai 2020</a:t>
            </a:r>
          </a:p>
        </p:txBody>
      </p:sp>
      <p:cxnSp>
        <p:nvCxnSpPr>
          <p:cNvPr id="5" name="Connecteur droit 4">
            <a:extLst>
              <a:ext uri="{FF2B5EF4-FFF2-40B4-BE49-F238E27FC236}">
                <a16:creationId xmlns:a16="http://schemas.microsoft.com/office/drawing/2014/main" id="{4110C667-913F-1A40-90B7-DE6B5B55539E}"/>
              </a:ext>
            </a:extLst>
          </p:cNvPr>
          <p:cNvCxnSpPr/>
          <p:nvPr/>
        </p:nvCxnSpPr>
        <p:spPr>
          <a:xfrm>
            <a:off x="288099" y="786102"/>
            <a:ext cx="7002049" cy="0"/>
          </a:xfrm>
          <a:prstGeom prst="line">
            <a:avLst/>
          </a:prstGeom>
          <a:ln w="60325">
            <a:solidFill>
              <a:srgbClr val="FFF4A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" name="Tableau 5">
            <a:extLst>
              <a:ext uri="{FF2B5EF4-FFF2-40B4-BE49-F238E27FC236}">
                <a16:creationId xmlns:a16="http://schemas.microsoft.com/office/drawing/2014/main" id="{F7A8732E-1510-A340-A0C1-D3F1C636378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5977710"/>
              </p:ext>
            </p:extLst>
          </p:nvPr>
        </p:nvGraphicFramePr>
        <p:xfrm>
          <a:off x="436363" y="1460861"/>
          <a:ext cx="6688898" cy="868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74812">
                  <a:extLst>
                    <a:ext uri="{9D8B030D-6E8A-4147-A177-3AD203B41FA5}">
                      <a16:colId xmlns:a16="http://schemas.microsoft.com/office/drawing/2014/main" val="3826948665"/>
                    </a:ext>
                  </a:extLst>
                </a:gridCol>
                <a:gridCol w="1714086">
                  <a:extLst>
                    <a:ext uri="{9D8B030D-6E8A-4147-A177-3AD203B41FA5}">
                      <a16:colId xmlns:a16="http://schemas.microsoft.com/office/drawing/2014/main" val="414491304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 dirty="0">
                          <a:solidFill>
                            <a:schemeClr val="tx1"/>
                          </a:solidFill>
                          <a:latin typeface="+mn-lt"/>
                        </a:rPr>
                        <a:t>Objectifs / déroulement / modalités de travail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FF4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4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4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4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 dirty="0">
                          <a:solidFill>
                            <a:schemeClr val="tx1"/>
                          </a:solidFill>
                          <a:latin typeface="+mn-lt"/>
                        </a:rPr>
                        <a:t>Matériel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FF4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4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4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4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110191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endParaRPr lang="fr-FR" sz="1100" b="1" i="0" u="none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ctr"/>
                      <a:endParaRPr lang="fr-FR" sz="1100" b="1" i="0" u="none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ctr"/>
                      <a:endParaRPr lang="fr-FR" sz="1100" b="1" i="0" u="non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FFF4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4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4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4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FFF4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4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4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4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8059868"/>
                  </a:ext>
                </a:extLst>
              </a:tr>
            </a:tbl>
          </a:graphicData>
        </a:graphic>
      </p:graphicFrame>
      <p:sp>
        <p:nvSpPr>
          <p:cNvPr id="7" name="Rectangle : avec coins arrondis en haut 6">
            <a:extLst>
              <a:ext uri="{FF2B5EF4-FFF2-40B4-BE49-F238E27FC236}">
                <a16:creationId xmlns:a16="http://schemas.microsoft.com/office/drawing/2014/main" id="{2A84EC06-E8CC-C04E-916A-AA7209639799}"/>
              </a:ext>
            </a:extLst>
          </p:cNvPr>
          <p:cNvSpPr/>
          <p:nvPr/>
        </p:nvSpPr>
        <p:spPr>
          <a:xfrm>
            <a:off x="436363" y="1231256"/>
            <a:ext cx="1213414" cy="229605"/>
          </a:xfrm>
          <a:prstGeom prst="round2SameRect">
            <a:avLst>
              <a:gd name="adj1" fmla="val 42755"/>
              <a:gd name="adj2" fmla="val 0"/>
            </a:avLst>
          </a:prstGeom>
          <a:solidFill>
            <a:srgbClr val="FFF4AF"/>
          </a:solidFill>
          <a:ln w="25400">
            <a:solidFill>
              <a:srgbClr val="FFF4A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200" b="1" dirty="0">
              <a:solidFill>
                <a:schemeClr val="bg1"/>
              </a:solidFill>
              <a:latin typeface="KG Miss Kindergarten" panose="02000000000000000000" pitchFamily="2" charset="77"/>
            </a:endParaRPr>
          </a:p>
        </p:txBody>
      </p:sp>
      <p:graphicFrame>
        <p:nvGraphicFramePr>
          <p:cNvPr id="11" name="Tableau 10">
            <a:extLst>
              <a:ext uri="{FF2B5EF4-FFF2-40B4-BE49-F238E27FC236}">
                <a16:creationId xmlns:a16="http://schemas.microsoft.com/office/drawing/2014/main" id="{F6F4030E-3DC8-8E44-9963-AB5C22FB731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8193384"/>
              </p:ext>
            </p:extLst>
          </p:nvPr>
        </p:nvGraphicFramePr>
        <p:xfrm>
          <a:off x="436366" y="2921933"/>
          <a:ext cx="6688898" cy="868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86466">
                  <a:extLst>
                    <a:ext uri="{9D8B030D-6E8A-4147-A177-3AD203B41FA5}">
                      <a16:colId xmlns:a16="http://schemas.microsoft.com/office/drawing/2014/main" val="3826948665"/>
                    </a:ext>
                  </a:extLst>
                </a:gridCol>
                <a:gridCol w="1702432">
                  <a:extLst>
                    <a:ext uri="{9D8B030D-6E8A-4147-A177-3AD203B41FA5}">
                      <a16:colId xmlns:a16="http://schemas.microsoft.com/office/drawing/2014/main" val="4144913045"/>
                    </a:ext>
                  </a:extLst>
                </a:gridCol>
              </a:tblGrid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 dirty="0">
                          <a:solidFill>
                            <a:schemeClr val="tx1"/>
                          </a:solidFill>
                          <a:latin typeface="+mn-lt"/>
                        </a:rPr>
                        <a:t>Objectifs / déroulement / modalités de travail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FF4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4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4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4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 dirty="0">
                          <a:solidFill>
                            <a:schemeClr val="tx1"/>
                          </a:solidFill>
                          <a:latin typeface="+mn-lt"/>
                        </a:rPr>
                        <a:t>Matériel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FF4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4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4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4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1101910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algn="ctr"/>
                      <a:endParaRPr lang="fr-FR" sz="1100" b="1" i="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  <a:p>
                      <a:pPr algn="ctr"/>
                      <a:endParaRPr lang="fr-FR" sz="1100" b="1" i="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  <a:p>
                      <a:pPr algn="ctr"/>
                      <a:endParaRPr lang="fr-FR" sz="1100" b="1" i="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FFF4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4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4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4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buFontTx/>
                        <a:buNone/>
                      </a:pPr>
                      <a:endParaRPr lang="fr-FR" sz="1100" b="0" i="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FFF4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4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4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4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6996579"/>
                  </a:ext>
                </a:extLst>
              </a:tr>
            </a:tbl>
          </a:graphicData>
        </a:graphic>
      </p:graphicFrame>
      <p:graphicFrame>
        <p:nvGraphicFramePr>
          <p:cNvPr id="16" name="Tableau 15">
            <a:extLst>
              <a:ext uri="{FF2B5EF4-FFF2-40B4-BE49-F238E27FC236}">
                <a16:creationId xmlns:a16="http://schemas.microsoft.com/office/drawing/2014/main" id="{86744C16-AE54-9A42-A48B-D974579B962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9600567"/>
              </p:ext>
            </p:extLst>
          </p:nvPr>
        </p:nvGraphicFramePr>
        <p:xfrm>
          <a:off x="435385" y="4858226"/>
          <a:ext cx="6688900" cy="975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46617">
                  <a:extLst>
                    <a:ext uri="{9D8B030D-6E8A-4147-A177-3AD203B41FA5}">
                      <a16:colId xmlns:a16="http://schemas.microsoft.com/office/drawing/2014/main" val="3826948665"/>
                    </a:ext>
                  </a:extLst>
                </a:gridCol>
                <a:gridCol w="1246617">
                  <a:extLst>
                    <a:ext uri="{9D8B030D-6E8A-4147-A177-3AD203B41FA5}">
                      <a16:colId xmlns:a16="http://schemas.microsoft.com/office/drawing/2014/main" val="3875286758"/>
                    </a:ext>
                  </a:extLst>
                </a:gridCol>
                <a:gridCol w="1246617">
                  <a:extLst>
                    <a:ext uri="{9D8B030D-6E8A-4147-A177-3AD203B41FA5}">
                      <a16:colId xmlns:a16="http://schemas.microsoft.com/office/drawing/2014/main" val="2076238656"/>
                    </a:ext>
                  </a:extLst>
                </a:gridCol>
                <a:gridCol w="1246617">
                  <a:extLst>
                    <a:ext uri="{9D8B030D-6E8A-4147-A177-3AD203B41FA5}">
                      <a16:colId xmlns:a16="http://schemas.microsoft.com/office/drawing/2014/main" val="2468451557"/>
                    </a:ext>
                  </a:extLst>
                </a:gridCol>
                <a:gridCol w="1702432">
                  <a:extLst>
                    <a:ext uri="{9D8B030D-6E8A-4147-A177-3AD203B41FA5}">
                      <a16:colId xmlns:a16="http://schemas.microsoft.com/office/drawing/2014/main" val="4144913045"/>
                    </a:ext>
                  </a:extLst>
                </a:gridCol>
              </a:tblGrid>
              <a:tr h="185420">
                <a:tc gridSpan="4">
                  <a:txBody>
                    <a:bodyPr/>
                    <a:lstStyle/>
                    <a:p>
                      <a:pPr algn="ctr"/>
                      <a:r>
                        <a:rPr lang="fr-FR" sz="1200" b="1" i="0" u="none" dirty="0">
                          <a:solidFill>
                            <a:schemeClr val="tx1"/>
                          </a:solidFill>
                          <a:latin typeface="+mn-lt"/>
                        </a:rPr>
                        <a:t>Objectifs / déroulement / modalités de travail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FF4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4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4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4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 dirty="0">
                          <a:solidFill>
                            <a:schemeClr val="tx1"/>
                          </a:solidFill>
                          <a:latin typeface="+mn-lt"/>
                        </a:rPr>
                        <a:t>Matériel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FF4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4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4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4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1101910"/>
                  </a:ext>
                </a:extLst>
              </a:tr>
              <a:tr h="185420">
                <a:tc gridSpan="4">
                  <a:txBody>
                    <a:bodyPr/>
                    <a:lstStyle/>
                    <a:p>
                      <a:pPr algn="ctr"/>
                      <a:endParaRPr lang="fr-FR" sz="1200" u="sng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FFF4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4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4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4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indent="0" algn="l">
                        <a:buFontTx/>
                        <a:buNone/>
                      </a:pPr>
                      <a:endParaRPr lang="fr-FR" sz="1100" b="0" i="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FFF4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4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4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4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6996579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algn="ctr"/>
                      <a:endParaRPr lang="fr-FR" sz="1100" i="1" u="non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FFF4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4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4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4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i="1" u="non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fr-FR" sz="1100" i="1" u="non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FFF4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4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4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4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i="1" u="non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FFF4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4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4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4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i="1" u="non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FFF4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4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4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4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indent="0" algn="l">
                        <a:buFontTx/>
                        <a:buNone/>
                      </a:pPr>
                      <a:endParaRPr lang="fr-FR" sz="1200" b="0" i="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D7CC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7CC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7CC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7CC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8238995"/>
                  </a:ext>
                </a:extLst>
              </a:tr>
            </a:tbl>
          </a:graphicData>
        </a:graphic>
      </p:graphicFrame>
      <p:sp>
        <p:nvSpPr>
          <p:cNvPr id="15" name="Rectangle 14">
            <a:extLst>
              <a:ext uri="{FF2B5EF4-FFF2-40B4-BE49-F238E27FC236}">
                <a16:creationId xmlns:a16="http://schemas.microsoft.com/office/drawing/2014/main" id="{4CDA5EF1-52E0-5647-A1F7-CCBEBCFE40AB}"/>
              </a:ext>
            </a:extLst>
          </p:cNvPr>
          <p:cNvSpPr/>
          <p:nvPr/>
        </p:nvSpPr>
        <p:spPr>
          <a:xfrm>
            <a:off x="-2" y="10014705"/>
            <a:ext cx="7559675" cy="677108"/>
          </a:xfrm>
          <a:prstGeom prst="rect">
            <a:avLst/>
          </a:prstGeom>
          <a:solidFill>
            <a:srgbClr val="FFF4AF"/>
          </a:solidFill>
          <a:ln>
            <a:solidFill>
              <a:srgbClr val="FFF4A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aphicFrame>
        <p:nvGraphicFramePr>
          <p:cNvPr id="18" name="Tableau 17">
            <a:extLst>
              <a:ext uri="{FF2B5EF4-FFF2-40B4-BE49-F238E27FC236}">
                <a16:creationId xmlns:a16="http://schemas.microsoft.com/office/drawing/2014/main" id="{53A4D78B-4ABD-6B46-839F-5497604F054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2143745"/>
              </p:ext>
            </p:extLst>
          </p:nvPr>
        </p:nvGraphicFramePr>
        <p:xfrm>
          <a:off x="436366" y="6445053"/>
          <a:ext cx="6688898" cy="868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86466">
                  <a:extLst>
                    <a:ext uri="{9D8B030D-6E8A-4147-A177-3AD203B41FA5}">
                      <a16:colId xmlns:a16="http://schemas.microsoft.com/office/drawing/2014/main" val="3826948665"/>
                    </a:ext>
                  </a:extLst>
                </a:gridCol>
                <a:gridCol w="1702432">
                  <a:extLst>
                    <a:ext uri="{9D8B030D-6E8A-4147-A177-3AD203B41FA5}">
                      <a16:colId xmlns:a16="http://schemas.microsoft.com/office/drawing/2014/main" val="4144913045"/>
                    </a:ext>
                  </a:extLst>
                </a:gridCol>
              </a:tblGrid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 dirty="0">
                          <a:solidFill>
                            <a:schemeClr val="tx1"/>
                          </a:solidFill>
                          <a:latin typeface="+mn-lt"/>
                        </a:rPr>
                        <a:t>Objectifs / déroulement / modalités de travail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FF4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4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4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4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 dirty="0">
                          <a:solidFill>
                            <a:schemeClr val="tx1"/>
                          </a:solidFill>
                          <a:latin typeface="+mn-lt"/>
                        </a:rPr>
                        <a:t>Matériel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FF4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4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4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4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1101910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algn="ctr"/>
                      <a:endParaRPr lang="fr-FR" sz="1100" u="sng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fr-FR" sz="1100" u="sng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fr-FR" sz="1100" u="sng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FFF4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4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4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4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buFontTx/>
                        <a:buNone/>
                      </a:pPr>
                      <a:endParaRPr lang="fr-FR" sz="1100" b="0" i="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FFF4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4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4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4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6996579"/>
                  </a:ext>
                </a:extLst>
              </a:tr>
            </a:tbl>
          </a:graphicData>
        </a:graphic>
      </p:graphicFrame>
      <p:sp>
        <p:nvSpPr>
          <p:cNvPr id="21" name="Rectangle : avec coins arrondis en haut 20">
            <a:extLst>
              <a:ext uri="{FF2B5EF4-FFF2-40B4-BE49-F238E27FC236}">
                <a16:creationId xmlns:a16="http://schemas.microsoft.com/office/drawing/2014/main" id="{2B2823F0-F445-9842-9BE5-F9A77B740741}"/>
              </a:ext>
            </a:extLst>
          </p:cNvPr>
          <p:cNvSpPr/>
          <p:nvPr/>
        </p:nvSpPr>
        <p:spPr>
          <a:xfrm>
            <a:off x="436362" y="2667236"/>
            <a:ext cx="1213414" cy="229605"/>
          </a:xfrm>
          <a:prstGeom prst="round2SameRect">
            <a:avLst>
              <a:gd name="adj1" fmla="val 42755"/>
              <a:gd name="adj2" fmla="val 0"/>
            </a:avLst>
          </a:prstGeom>
          <a:solidFill>
            <a:srgbClr val="FFF4AF"/>
          </a:solidFill>
          <a:ln w="25400">
            <a:solidFill>
              <a:srgbClr val="FFF4A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200" b="1" dirty="0">
              <a:solidFill>
                <a:schemeClr val="bg1"/>
              </a:solidFill>
              <a:latin typeface="KG Miss Kindergarten" panose="02000000000000000000" pitchFamily="2" charset="77"/>
            </a:endParaRPr>
          </a:p>
        </p:txBody>
      </p:sp>
      <p:sp>
        <p:nvSpPr>
          <p:cNvPr id="22" name="Rectangle : avec coins arrondis en haut 21">
            <a:extLst>
              <a:ext uri="{FF2B5EF4-FFF2-40B4-BE49-F238E27FC236}">
                <a16:creationId xmlns:a16="http://schemas.microsoft.com/office/drawing/2014/main" id="{BB15C38C-C790-954F-8D91-05F5F10DD1B8}"/>
              </a:ext>
            </a:extLst>
          </p:cNvPr>
          <p:cNvSpPr/>
          <p:nvPr/>
        </p:nvSpPr>
        <p:spPr>
          <a:xfrm>
            <a:off x="435385" y="4619885"/>
            <a:ext cx="1213414" cy="229605"/>
          </a:xfrm>
          <a:prstGeom prst="round2SameRect">
            <a:avLst>
              <a:gd name="adj1" fmla="val 42755"/>
              <a:gd name="adj2" fmla="val 0"/>
            </a:avLst>
          </a:prstGeom>
          <a:solidFill>
            <a:srgbClr val="FFF4AF"/>
          </a:solidFill>
          <a:ln w="25400">
            <a:solidFill>
              <a:srgbClr val="FFF4A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200" b="1" dirty="0">
              <a:solidFill>
                <a:schemeClr val="bg1"/>
              </a:solidFill>
              <a:latin typeface="KG Miss Kindergarten" panose="02000000000000000000" pitchFamily="2" charset="77"/>
            </a:endParaRPr>
          </a:p>
        </p:txBody>
      </p:sp>
      <p:sp>
        <p:nvSpPr>
          <p:cNvPr id="23" name="Rectangle : avec coins arrondis en haut 22">
            <a:extLst>
              <a:ext uri="{FF2B5EF4-FFF2-40B4-BE49-F238E27FC236}">
                <a16:creationId xmlns:a16="http://schemas.microsoft.com/office/drawing/2014/main" id="{480A6992-5533-894A-B867-678327FF3A2F}"/>
              </a:ext>
            </a:extLst>
          </p:cNvPr>
          <p:cNvSpPr/>
          <p:nvPr/>
        </p:nvSpPr>
        <p:spPr>
          <a:xfrm>
            <a:off x="436364" y="6215448"/>
            <a:ext cx="1213414" cy="229605"/>
          </a:xfrm>
          <a:prstGeom prst="round2SameRect">
            <a:avLst>
              <a:gd name="adj1" fmla="val 42755"/>
              <a:gd name="adj2" fmla="val 0"/>
            </a:avLst>
          </a:prstGeom>
          <a:solidFill>
            <a:srgbClr val="FFF4AF"/>
          </a:solidFill>
          <a:ln w="25400">
            <a:solidFill>
              <a:srgbClr val="FFF4A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200" b="1" dirty="0">
              <a:solidFill>
                <a:schemeClr val="bg1"/>
              </a:solidFill>
              <a:latin typeface="KG Miss Kindergarten" panose="02000000000000000000" pitchFamily="2" charset="77"/>
            </a:endParaRPr>
          </a:p>
        </p:txBody>
      </p:sp>
      <p:graphicFrame>
        <p:nvGraphicFramePr>
          <p:cNvPr id="24" name="Tableau 23">
            <a:extLst>
              <a:ext uri="{FF2B5EF4-FFF2-40B4-BE49-F238E27FC236}">
                <a16:creationId xmlns:a16="http://schemas.microsoft.com/office/drawing/2014/main" id="{C93A116E-4A36-7943-9D4B-90A9633EC82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8847149"/>
              </p:ext>
            </p:extLst>
          </p:nvPr>
        </p:nvGraphicFramePr>
        <p:xfrm>
          <a:off x="436366" y="7893091"/>
          <a:ext cx="6688898" cy="868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74812">
                  <a:extLst>
                    <a:ext uri="{9D8B030D-6E8A-4147-A177-3AD203B41FA5}">
                      <a16:colId xmlns:a16="http://schemas.microsoft.com/office/drawing/2014/main" val="3826948665"/>
                    </a:ext>
                  </a:extLst>
                </a:gridCol>
                <a:gridCol w="1714086">
                  <a:extLst>
                    <a:ext uri="{9D8B030D-6E8A-4147-A177-3AD203B41FA5}">
                      <a16:colId xmlns:a16="http://schemas.microsoft.com/office/drawing/2014/main" val="414491304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 dirty="0">
                          <a:solidFill>
                            <a:schemeClr val="tx1"/>
                          </a:solidFill>
                          <a:latin typeface="+mn-lt"/>
                        </a:rPr>
                        <a:t>Objectifs / déroulement / modalités de travail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FF4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4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4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4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 dirty="0">
                          <a:solidFill>
                            <a:schemeClr val="tx1"/>
                          </a:solidFill>
                          <a:latin typeface="+mn-lt"/>
                        </a:rPr>
                        <a:t>Matériel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FF4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4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4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4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110191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endParaRPr lang="fr-FR" sz="1100" b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fr-FR" sz="1100" b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fr-FR" sz="1100" b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FFF4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4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4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4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FFF4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4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4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4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8059868"/>
                  </a:ext>
                </a:extLst>
              </a:tr>
            </a:tbl>
          </a:graphicData>
        </a:graphic>
      </p:graphicFrame>
      <p:sp>
        <p:nvSpPr>
          <p:cNvPr id="25" name="Rectangle 24">
            <a:extLst>
              <a:ext uri="{FF2B5EF4-FFF2-40B4-BE49-F238E27FC236}">
                <a16:creationId xmlns:a16="http://schemas.microsoft.com/office/drawing/2014/main" id="{B2E26C01-9C6D-5C43-A06C-6466396B4CEE}"/>
              </a:ext>
            </a:extLst>
          </p:cNvPr>
          <p:cNvSpPr/>
          <p:nvPr/>
        </p:nvSpPr>
        <p:spPr>
          <a:xfrm>
            <a:off x="436366" y="4052205"/>
            <a:ext cx="6688898" cy="229605"/>
          </a:xfrm>
          <a:prstGeom prst="rect">
            <a:avLst/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b="1" dirty="0">
                <a:solidFill>
                  <a:schemeClr val="tx1"/>
                </a:solidFill>
                <a:latin typeface="+mj-lt"/>
              </a:rPr>
              <a:t>RÉCRÉATION</a:t>
            </a:r>
          </a:p>
        </p:txBody>
      </p:sp>
      <p:sp>
        <p:nvSpPr>
          <p:cNvPr id="26" name="Rectangle : avec coins arrondis en haut 25">
            <a:extLst>
              <a:ext uri="{FF2B5EF4-FFF2-40B4-BE49-F238E27FC236}">
                <a16:creationId xmlns:a16="http://schemas.microsoft.com/office/drawing/2014/main" id="{8F8FAADA-D326-5E4D-8EAC-B6116128D51A}"/>
              </a:ext>
            </a:extLst>
          </p:cNvPr>
          <p:cNvSpPr/>
          <p:nvPr/>
        </p:nvSpPr>
        <p:spPr>
          <a:xfrm>
            <a:off x="436366" y="7652763"/>
            <a:ext cx="1213414" cy="229605"/>
          </a:xfrm>
          <a:prstGeom prst="round2SameRect">
            <a:avLst>
              <a:gd name="adj1" fmla="val 42755"/>
              <a:gd name="adj2" fmla="val 0"/>
            </a:avLst>
          </a:prstGeom>
          <a:solidFill>
            <a:srgbClr val="FFF4AF"/>
          </a:solidFill>
          <a:ln w="25400">
            <a:solidFill>
              <a:srgbClr val="FFF4A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200" b="1" dirty="0">
              <a:solidFill>
                <a:schemeClr val="bg1"/>
              </a:solidFill>
              <a:latin typeface="KG Miss Kindergarten" panose="02000000000000000000" pitchFamily="2" charset="77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23165BAA-0C20-2843-A5FD-76B9AD64FDFD}"/>
              </a:ext>
            </a:extLst>
          </p:cNvPr>
          <p:cNvSpPr/>
          <p:nvPr/>
        </p:nvSpPr>
        <p:spPr>
          <a:xfrm>
            <a:off x="435387" y="9032464"/>
            <a:ext cx="6688898" cy="229605"/>
          </a:xfrm>
          <a:prstGeom prst="rect">
            <a:avLst/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b="1" dirty="0">
                <a:solidFill>
                  <a:schemeClr val="tx1"/>
                </a:solidFill>
                <a:latin typeface="+mj-lt"/>
              </a:rPr>
              <a:t>RÉCRÉATION</a:t>
            </a:r>
          </a:p>
        </p:txBody>
      </p:sp>
    </p:spTree>
    <p:extLst>
      <p:ext uri="{BB962C8B-B14F-4D97-AF65-F5344CB8AC3E}">
        <p14:creationId xmlns:p14="http://schemas.microsoft.com/office/powerpoint/2010/main" val="165641629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Tableau 10">
            <a:extLst>
              <a:ext uri="{FF2B5EF4-FFF2-40B4-BE49-F238E27FC236}">
                <a16:creationId xmlns:a16="http://schemas.microsoft.com/office/drawing/2014/main" id="{F6F4030E-3DC8-8E44-9963-AB5C22FB731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5681881"/>
              </p:ext>
            </p:extLst>
          </p:nvPr>
        </p:nvGraphicFramePr>
        <p:xfrm>
          <a:off x="435388" y="412025"/>
          <a:ext cx="6688898" cy="777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86466">
                  <a:extLst>
                    <a:ext uri="{9D8B030D-6E8A-4147-A177-3AD203B41FA5}">
                      <a16:colId xmlns:a16="http://schemas.microsoft.com/office/drawing/2014/main" val="3826948665"/>
                    </a:ext>
                  </a:extLst>
                </a:gridCol>
                <a:gridCol w="1702432">
                  <a:extLst>
                    <a:ext uri="{9D8B030D-6E8A-4147-A177-3AD203B41FA5}">
                      <a16:colId xmlns:a16="http://schemas.microsoft.com/office/drawing/2014/main" val="4144913045"/>
                    </a:ext>
                  </a:extLst>
                </a:gridCol>
              </a:tblGrid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 dirty="0">
                          <a:solidFill>
                            <a:schemeClr val="tx1"/>
                          </a:solidFill>
                          <a:latin typeface="+mn-lt"/>
                        </a:rPr>
                        <a:t>Objectifs / déroulement / modalités de travail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FF4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4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4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4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 dirty="0">
                          <a:solidFill>
                            <a:schemeClr val="tx1"/>
                          </a:solidFill>
                          <a:latin typeface="+mn-lt"/>
                        </a:rPr>
                        <a:t>Matériel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FF4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4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4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4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1101910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algn="ctr"/>
                      <a:endParaRPr lang="fr-FR" sz="110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FFF4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4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4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4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FFF4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4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4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4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6996579"/>
                  </a:ext>
                </a:extLst>
              </a:tr>
            </a:tbl>
          </a:graphicData>
        </a:graphic>
      </p:graphicFrame>
      <p:sp>
        <p:nvSpPr>
          <p:cNvPr id="15" name="Rectangle 14">
            <a:extLst>
              <a:ext uri="{FF2B5EF4-FFF2-40B4-BE49-F238E27FC236}">
                <a16:creationId xmlns:a16="http://schemas.microsoft.com/office/drawing/2014/main" id="{4CDA5EF1-52E0-5647-A1F7-CCBEBCFE40AB}"/>
              </a:ext>
            </a:extLst>
          </p:cNvPr>
          <p:cNvSpPr/>
          <p:nvPr/>
        </p:nvSpPr>
        <p:spPr>
          <a:xfrm>
            <a:off x="-2" y="10014705"/>
            <a:ext cx="7559675" cy="677108"/>
          </a:xfrm>
          <a:prstGeom prst="rect">
            <a:avLst/>
          </a:prstGeom>
          <a:solidFill>
            <a:srgbClr val="FFF4AF"/>
          </a:solidFill>
          <a:ln>
            <a:solidFill>
              <a:srgbClr val="FFF4A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aphicFrame>
        <p:nvGraphicFramePr>
          <p:cNvPr id="18" name="Tableau 17">
            <a:extLst>
              <a:ext uri="{FF2B5EF4-FFF2-40B4-BE49-F238E27FC236}">
                <a16:creationId xmlns:a16="http://schemas.microsoft.com/office/drawing/2014/main" id="{53A4D78B-4ABD-6B46-839F-5497604F054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6489274"/>
              </p:ext>
            </p:extLst>
          </p:nvPr>
        </p:nvGraphicFramePr>
        <p:xfrm>
          <a:off x="435388" y="1784298"/>
          <a:ext cx="6688898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86466">
                  <a:extLst>
                    <a:ext uri="{9D8B030D-6E8A-4147-A177-3AD203B41FA5}">
                      <a16:colId xmlns:a16="http://schemas.microsoft.com/office/drawing/2014/main" val="3826948665"/>
                    </a:ext>
                  </a:extLst>
                </a:gridCol>
                <a:gridCol w="1702432">
                  <a:extLst>
                    <a:ext uri="{9D8B030D-6E8A-4147-A177-3AD203B41FA5}">
                      <a16:colId xmlns:a16="http://schemas.microsoft.com/office/drawing/2014/main" val="4144913045"/>
                    </a:ext>
                  </a:extLst>
                </a:gridCol>
              </a:tblGrid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 dirty="0">
                          <a:solidFill>
                            <a:schemeClr val="tx1"/>
                          </a:solidFill>
                          <a:latin typeface="+mn-lt"/>
                        </a:rPr>
                        <a:t>Objectifs / déroulement / modalités de travail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FF4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4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4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4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 dirty="0">
                          <a:solidFill>
                            <a:schemeClr val="tx1"/>
                          </a:solidFill>
                          <a:latin typeface="+mn-lt"/>
                        </a:rPr>
                        <a:t>Matériel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FF4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4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4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4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1101910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algn="ctr"/>
                      <a:endParaRPr lang="fr-FR" sz="120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fr-FR" sz="120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fr-FR" sz="120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FFF4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4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4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4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buFontTx/>
                        <a:buNone/>
                      </a:pPr>
                      <a:endParaRPr lang="fr-FR" sz="1200" b="0" i="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FFF4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4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4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4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6996579"/>
                  </a:ext>
                </a:extLst>
              </a:tr>
            </a:tbl>
          </a:graphicData>
        </a:graphic>
      </p:graphicFrame>
      <p:sp>
        <p:nvSpPr>
          <p:cNvPr id="24" name="Rectangle : avec coins arrondis en haut 23">
            <a:extLst>
              <a:ext uri="{FF2B5EF4-FFF2-40B4-BE49-F238E27FC236}">
                <a16:creationId xmlns:a16="http://schemas.microsoft.com/office/drawing/2014/main" id="{8CDD1843-D31B-384C-BD2D-7557EF33D261}"/>
              </a:ext>
            </a:extLst>
          </p:cNvPr>
          <p:cNvSpPr/>
          <p:nvPr/>
        </p:nvSpPr>
        <p:spPr>
          <a:xfrm>
            <a:off x="435388" y="163045"/>
            <a:ext cx="1213414" cy="229605"/>
          </a:xfrm>
          <a:prstGeom prst="round2SameRect">
            <a:avLst>
              <a:gd name="adj1" fmla="val 42755"/>
              <a:gd name="adj2" fmla="val 0"/>
            </a:avLst>
          </a:prstGeom>
          <a:solidFill>
            <a:srgbClr val="FFF4AF"/>
          </a:solidFill>
          <a:ln w="25400">
            <a:solidFill>
              <a:srgbClr val="FFF4A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200" b="1" dirty="0">
              <a:solidFill>
                <a:schemeClr val="bg1"/>
              </a:solidFill>
              <a:latin typeface="KG Miss Kindergarten" panose="02000000000000000000" pitchFamily="2" charset="77"/>
            </a:endParaRPr>
          </a:p>
        </p:txBody>
      </p:sp>
      <p:sp>
        <p:nvSpPr>
          <p:cNvPr id="13" name="Rectangle : avec coins arrondis en haut 12">
            <a:extLst>
              <a:ext uri="{FF2B5EF4-FFF2-40B4-BE49-F238E27FC236}">
                <a16:creationId xmlns:a16="http://schemas.microsoft.com/office/drawing/2014/main" id="{F1769739-A3AC-D242-818C-C4C16F298D89}"/>
              </a:ext>
            </a:extLst>
          </p:cNvPr>
          <p:cNvSpPr/>
          <p:nvPr/>
        </p:nvSpPr>
        <p:spPr>
          <a:xfrm>
            <a:off x="435388" y="1534049"/>
            <a:ext cx="1213414" cy="229605"/>
          </a:xfrm>
          <a:prstGeom prst="round2SameRect">
            <a:avLst>
              <a:gd name="adj1" fmla="val 42755"/>
              <a:gd name="adj2" fmla="val 0"/>
            </a:avLst>
          </a:prstGeom>
          <a:solidFill>
            <a:srgbClr val="FFF4AF"/>
          </a:solidFill>
          <a:ln w="25400">
            <a:solidFill>
              <a:srgbClr val="FFF4A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200" b="1" dirty="0">
              <a:solidFill>
                <a:schemeClr val="bg1"/>
              </a:solidFill>
              <a:latin typeface="KG Miss Kindergarten" panose="02000000000000000000" pitchFamily="2" charset="77"/>
            </a:endParaRPr>
          </a:p>
        </p:txBody>
      </p:sp>
      <p:graphicFrame>
        <p:nvGraphicFramePr>
          <p:cNvPr id="16" name="Tableau 15">
            <a:extLst>
              <a:ext uri="{FF2B5EF4-FFF2-40B4-BE49-F238E27FC236}">
                <a16:creationId xmlns:a16="http://schemas.microsoft.com/office/drawing/2014/main" id="{86209099-2EF7-4C4A-9B1A-C5125F2B2DA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5290026"/>
              </p:ext>
            </p:extLst>
          </p:nvPr>
        </p:nvGraphicFramePr>
        <p:xfrm>
          <a:off x="435388" y="3303663"/>
          <a:ext cx="6688898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86466">
                  <a:extLst>
                    <a:ext uri="{9D8B030D-6E8A-4147-A177-3AD203B41FA5}">
                      <a16:colId xmlns:a16="http://schemas.microsoft.com/office/drawing/2014/main" val="3826948665"/>
                    </a:ext>
                  </a:extLst>
                </a:gridCol>
                <a:gridCol w="1702432">
                  <a:extLst>
                    <a:ext uri="{9D8B030D-6E8A-4147-A177-3AD203B41FA5}">
                      <a16:colId xmlns:a16="http://schemas.microsoft.com/office/drawing/2014/main" val="4144913045"/>
                    </a:ext>
                  </a:extLst>
                </a:gridCol>
              </a:tblGrid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 dirty="0">
                          <a:solidFill>
                            <a:schemeClr val="tx1"/>
                          </a:solidFill>
                          <a:latin typeface="+mn-lt"/>
                        </a:rPr>
                        <a:t>Objectifs / déroulement / modalités de travail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FF4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4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4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4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 dirty="0">
                          <a:solidFill>
                            <a:schemeClr val="tx1"/>
                          </a:solidFill>
                          <a:latin typeface="+mn-lt"/>
                        </a:rPr>
                        <a:t>Matériel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FF4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4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4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4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1101910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algn="ctr"/>
                      <a:endParaRPr lang="fr-FR" sz="1200" u="none" strike="noStrik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fr-FR" sz="1200" u="none" strike="noStrik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fr-FR" sz="1200" u="none" strike="noStrik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FFF4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4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4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4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buFontTx/>
                        <a:buNone/>
                      </a:pPr>
                      <a:endParaRPr lang="fr-FR" sz="1200" b="0" i="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FFF4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4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4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4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6996579"/>
                  </a:ext>
                </a:extLst>
              </a:tr>
            </a:tbl>
          </a:graphicData>
        </a:graphic>
      </p:graphicFrame>
      <p:sp>
        <p:nvSpPr>
          <p:cNvPr id="17" name="Rectangle : avec coins arrondis en haut 16">
            <a:extLst>
              <a:ext uri="{FF2B5EF4-FFF2-40B4-BE49-F238E27FC236}">
                <a16:creationId xmlns:a16="http://schemas.microsoft.com/office/drawing/2014/main" id="{623E9952-EA94-0145-88A0-99F59957E9E1}"/>
              </a:ext>
            </a:extLst>
          </p:cNvPr>
          <p:cNvSpPr/>
          <p:nvPr/>
        </p:nvSpPr>
        <p:spPr>
          <a:xfrm>
            <a:off x="435388" y="3053414"/>
            <a:ext cx="1213414" cy="229605"/>
          </a:xfrm>
          <a:prstGeom prst="round2SameRect">
            <a:avLst>
              <a:gd name="adj1" fmla="val 42755"/>
              <a:gd name="adj2" fmla="val 0"/>
            </a:avLst>
          </a:prstGeom>
          <a:solidFill>
            <a:srgbClr val="FFF4AF"/>
          </a:solidFill>
          <a:ln w="25400">
            <a:solidFill>
              <a:srgbClr val="FFF4A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200" b="1" dirty="0">
              <a:solidFill>
                <a:schemeClr val="bg1"/>
              </a:solidFill>
              <a:latin typeface="KG Miss Kindergarten" panose="02000000000000000000" pitchFamily="2" charset="77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DB84EF04-114D-B049-BB97-E77673CBDB33}"/>
              </a:ext>
            </a:extLst>
          </p:cNvPr>
          <p:cNvSpPr/>
          <p:nvPr/>
        </p:nvSpPr>
        <p:spPr>
          <a:xfrm>
            <a:off x="435383" y="4519563"/>
            <a:ext cx="6688898" cy="229605"/>
          </a:xfrm>
          <a:prstGeom prst="rect">
            <a:avLst/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b="1" dirty="0">
                <a:solidFill>
                  <a:schemeClr val="tx1"/>
                </a:solidFill>
                <a:latin typeface="+mj-lt"/>
              </a:rPr>
              <a:t>PAUSE DÉJEUNER</a:t>
            </a:r>
          </a:p>
        </p:txBody>
      </p:sp>
      <p:graphicFrame>
        <p:nvGraphicFramePr>
          <p:cNvPr id="25" name="Tableau 24">
            <a:extLst>
              <a:ext uri="{FF2B5EF4-FFF2-40B4-BE49-F238E27FC236}">
                <a16:creationId xmlns:a16="http://schemas.microsoft.com/office/drawing/2014/main" id="{B54C017D-54FF-C943-82D1-8D14512A6B2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6495929"/>
              </p:ext>
            </p:extLst>
          </p:nvPr>
        </p:nvGraphicFramePr>
        <p:xfrm>
          <a:off x="435388" y="5151626"/>
          <a:ext cx="6688898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86466">
                  <a:extLst>
                    <a:ext uri="{9D8B030D-6E8A-4147-A177-3AD203B41FA5}">
                      <a16:colId xmlns:a16="http://schemas.microsoft.com/office/drawing/2014/main" val="3826948665"/>
                    </a:ext>
                  </a:extLst>
                </a:gridCol>
                <a:gridCol w="1702432">
                  <a:extLst>
                    <a:ext uri="{9D8B030D-6E8A-4147-A177-3AD203B41FA5}">
                      <a16:colId xmlns:a16="http://schemas.microsoft.com/office/drawing/2014/main" val="4144913045"/>
                    </a:ext>
                  </a:extLst>
                </a:gridCol>
              </a:tblGrid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 dirty="0">
                          <a:solidFill>
                            <a:schemeClr val="tx1"/>
                          </a:solidFill>
                          <a:latin typeface="+mn-lt"/>
                        </a:rPr>
                        <a:t>Objectifs / déroulement / modalités de travail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FF4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4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4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4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 dirty="0">
                          <a:solidFill>
                            <a:schemeClr val="tx1"/>
                          </a:solidFill>
                          <a:latin typeface="+mn-lt"/>
                        </a:rPr>
                        <a:t>Matériel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FF4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4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4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4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1101910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algn="ctr"/>
                      <a:endParaRPr lang="fr-FR" sz="1200" b="1" u="non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fr-FR" sz="1200" b="1" u="non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fr-FR" sz="1200" b="1" u="non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FFF4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4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4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4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buFontTx/>
                        <a:buNone/>
                      </a:pPr>
                      <a:endParaRPr lang="fr-FR" sz="1100" b="0" i="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FFF4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4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4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4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6996579"/>
                  </a:ext>
                </a:extLst>
              </a:tr>
            </a:tbl>
          </a:graphicData>
        </a:graphic>
      </p:graphicFrame>
      <p:sp>
        <p:nvSpPr>
          <p:cNvPr id="26" name="Rectangle : avec coins arrondis en haut 25">
            <a:extLst>
              <a:ext uri="{FF2B5EF4-FFF2-40B4-BE49-F238E27FC236}">
                <a16:creationId xmlns:a16="http://schemas.microsoft.com/office/drawing/2014/main" id="{0B4DD4F9-5BC7-E743-A75C-69418B6A75CF}"/>
              </a:ext>
            </a:extLst>
          </p:cNvPr>
          <p:cNvSpPr/>
          <p:nvPr/>
        </p:nvSpPr>
        <p:spPr>
          <a:xfrm>
            <a:off x="435388" y="4901377"/>
            <a:ext cx="1213414" cy="229605"/>
          </a:xfrm>
          <a:prstGeom prst="round2SameRect">
            <a:avLst>
              <a:gd name="adj1" fmla="val 42755"/>
              <a:gd name="adj2" fmla="val 0"/>
            </a:avLst>
          </a:prstGeom>
          <a:solidFill>
            <a:srgbClr val="FFF4AF"/>
          </a:solidFill>
          <a:ln w="25400">
            <a:solidFill>
              <a:srgbClr val="FFF4A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200" b="1" dirty="0">
              <a:solidFill>
                <a:schemeClr val="bg1"/>
              </a:solidFill>
              <a:latin typeface="KG Miss Kindergarten" panose="02000000000000000000" pitchFamily="2" charset="77"/>
            </a:endParaRPr>
          </a:p>
        </p:txBody>
      </p:sp>
      <p:graphicFrame>
        <p:nvGraphicFramePr>
          <p:cNvPr id="27" name="Tableau 26">
            <a:extLst>
              <a:ext uri="{FF2B5EF4-FFF2-40B4-BE49-F238E27FC236}">
                <a16:creationId xmlns:a16="http://schemas.microsoft.com/office/drawing/2014/main" id="{D26CAF11-E84B-114C-B7A1-67222D89116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8016986"/>
              </p:ext>
            </p:extLst>
          </p:nvPr>
        </p:nvGraphicFramePr>
        <p:xfrm>
          <a:off x="435381" y="6660198"/>
          <a:ext cx="6688900" cy="1143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46617">
                  <a:extLst>
                    <a:ext uri="{9D8B030D-6E8A-4147-A177-3AD203B41FA5}">
                      <a16:colId xmlns:a16="http://schemas.microsoft.com/office/drawing/2014/main" val="3826948665"/>
                    </a:ext>
                  </a:extLst>
                </a:gridCol>
                <a:gridCol w="1246617">
                  <a:extLst>
                    <a:ext uri="{9D8B030D-6E8A-4147-A177-3AD203B41FA5}">
                      <a16:colId xmlns:a16="http://schemas.microsoft.com/office/drawing/2014/main" val="456543000"/>
                    </a:ext>
                  </a:extLst>
                </a:gridCol>
                <a:gridCol w="1246617">
                  <a:extLst>
                    <a:ext uri="{9D8B030D-6E8A-4147-A177-3AD203B41FA5}">
                      <a16:colId xmlns:a16="http://schemas.microsoft.com/office/drawing/2014/main" val="1143774940"/>
                    </a:ext>
                  </a:extLst>
                </a:gridCol>
                <a:gridCol w="1246617">
                  <a:extLst>
                    <a:ext uri="{9D8B030D-6E8A-4147-A177-3AD203B41FA5}">
                      <a16:colId xmlns:a16="http://schemas.microsoft.com/office/drawing/2014/main" val="2281113755"/>
                    </a:ext>
                  </a:extLst>
                </a:gridCol>
                <a:gridCol w="1702432">
                  <a:extLst>
                    <a:ext uri="{9D8B030D-6E8A-4147-A177-3AD203B41FA5}">
                      <a16:colId xmlns:a16="http://schemas.microsoft.com/office/drawing/2014/main" val="4144913045"/>
                    </a:ext>
                  </a:extLst>
                </a:gridCol>
              </a:tblGrid>
              <a:tr h="185420">
                <a:tc gridSpan="4">
                  <a:txBody>
                    <a:bodyPr/>
                    <a:lstStyle/>
                    <a:p>
                      <a:pPr algn="ctr"/>
                      <a:r>
                        <a:rPr lang="fr-FR" sz="1200" b="1" i="0" u="none" dirty="0">
                          <a:solidFill>
                            <a:schemeClr val="tx1"/>
                          </a:solidFill>
                          <a:latin typeface="+mn-lt"/>
                        </a:rPr>
                        <a:t>Objectifs / déroulement / modalités de travail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FF4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4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4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4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 dirty="0">
                          <a:solidFill>
                            <a:schemeClr val="tx1"/>
                          </a:solidFill>
                          <a:latin typeface="+mn-lt"/>
                        </a:rPr>
                        <a:t>Matériel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FF4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4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4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4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1101910"/>
                  </a:ext>
                </a:extLst>
              </a:tr>
              <a:tr h="185420">
                <a:tc gridSpan="4">
                  <a:txBody>
                    <a:bodyPr/>
                    <a:lstStyle/>
                    <a:p>
                      <a:pPr algn="ctr"/>
                      <a:endParaRPr lang="fr-FR" sz="1200" u="sng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FFF4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4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4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4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indent="0" algn="l">
                        <a:buFontTx/>
                        <a:buNone/>
                      </a:pPr>
                      <a:endParaRPr lang="fr-FR" sz="1100" b="0" i="0" u="none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>
                    <a:lnL w="28575" cap="flat" cmpd="sng" algn="ctr">
                      <a:solidFill>
                        <a:srgbClr val="FFF4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4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4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4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6996579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algn="ctr"/>
                      <a:endParaRPr lang="fr-FR" sz="1100" i="1" u="non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FFF4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4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4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4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i="1" u="non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FFF4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4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4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4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i="1" u="non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FFF4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4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4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4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i="1" u="non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fr-FR" sz="1100" i="1" u="non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fr-FR" sz="1100" i="1" u="non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FFF4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4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4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4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indent="0" algn="l">
                        <a:buFontTx/>
                        <a:buNone/>
                      </a:pPr>
                      <a:endParaRPr lang="fr-FR" sz="1200" b="0" i="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D7CC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7CC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7CC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7CC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4041399"/>
                  </a:ext>
                </a:extLst>
              </a:tr>
            </a:tbl>
          </a:graphicData>
        </a:graphic>
      </p:graphicFrame>
      <p:sp>
        <p:nvSpPr>
          <p:cNvPr id="28" name="Rectangle : avec coins arrondis en haut 27">
            <a:extLst>
              <a:ext uri="{FF2B5EF4-FFF2-40B4-BE49-F238E27FC236}">
                <a16:creationId xmlns:a16="http://schemas.microsoft.com/office/drawing/2014/main" id="{22BA6B87-E19C-5A4E-8024-40E96C80BEE3}"/>
              </a:ext>
            </a:extLst>
          </p:cNvPr>
          <p:cNvSpPr/>
          <p:nvPr/>
        </p:nvSpPr>
        <p:spPr>
          <a:xfrm>
            <a:off x="435381" y="6409949"/>
            <a:ext cx="1213414" cy="229605"/>
          </a:xfrm>
          <a:prstGeom prst="round2SameRect">
            <a:avLst>
              <a:gd name="adj1" fmla="val 42755"/>
              <a:gd name="adj2" fmla="val 0"/>
            </a:avLst>
          </a:prstGeom>
          <a:solidFill>
            <a:srgbClr val="FFF4AF"/>
          </a:solidFill>
          <a:ln w="25400">
            <a:solidFill>
              <a:srgbClr val="FFF4A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200" b="1" dirty="0">
              <a:solidFill>
                <a:schemeClr val="bg1"/>
              </a:solidFill>
              <a:latin typeface="KG Miss Kindergarten" panose="02000000000000000000" pitchFamily="2" charset="77"/>
            </a:endParaRPr>
          </a:p>
        </p:txBody>
      </p:sp>
      <p:graphicFrame>
        <p:nvGraphicFramePr>
          <p:cNvPr id="29" name="Tableau 28">
            <a:extLst>
              <a:ext uri="{FF2B5EF4-FFF2-40B4-BE49-F238E27FC236}">
                <a16:creationId xmlns:a16="http://schemas.microsoft.com/office/drawing/2014/main" id="{266F700E-DD1C-4848-9E65-32AC17BFA6A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8801693"/>
              </p:ext>
            </p:extLst>
          </p:nvPr>
        </p:nvGraphicFramePr>
        <p:xfrm>
          <a:off x="435381" y="8397370"/>
          <a:ext cx="6688898" cy="868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86466">
                  <a:extLst>
                    <a:ext uri="{9D8B030D-6E8A-4147-A177-3AD203B41FA5}">
                      <a16:colId xmlns:a16="http://schemas.microsoft.com/office/drawing/2014/main" val="3826948665"/>
                    </a:ext>
                  </a:extLst>
                </a:gridCol>
                <a:gridCol w="1702432">
                  <a:extLst>
                    <a:ext uri="{9D8B030D-6E8A-4147-A177-3AD203B41FA5}">
                      <a16:colId xmlns:a16="http://schemas.microsoft.com/office/drawing/2014/main" val="4144913045"/>
                    </a:ext>
                  </a:extLst>
                </a:gridCol>
              </a:tblGrid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 dirty="0">
                          <a:solidFill>
                            <a:schemeClr val="tx1"/>
                          </a:solidFill>
                          <a:latin typeface="+mn-lt"/>
                        </a:rPr>
                        <a:t>Objectifs / déroulement / modalités de travail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FF4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4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4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4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 dirty="0">
                          <a:solidFill>
                            <a:schemeClr val="tx1"/>
                          </a:solidFill>
                          <a:latin typeface="+mn-lt"/>
                        </a:rPr>
                        <a:t>Matériel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FF4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4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4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4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1101910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algn="ctr"/>
                      <a:endParaRPr lang="fr-FR" sz="1100" b="0" u="non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fr-FR" sz="1100" b="0" u="non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fr-FR" sz="1100" b="0" u="non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FFF4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4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4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4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buFontTx/>
                        <a:buNone/>
                      </a:pPr>
                      <a:endParaRPr lang="fr-FR" sz="1100" b="0" i="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FFF4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4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4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4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6996579"/>
                  </a:ext>
                </a:extLst>
              </a:tr>
            </a:tbl>
          </a:graphicData>
        </a:graphic>
      </p:graphicFrame>
      <p:sp>
        <p:nvSpPr>
          <p:cNvPr id="30" name="Rectangle : avec coins arrondis en haut 29">
            <a:extLst>
              <a:ext uri="{FF2B5EF4-FFF2-40B4-BE49-F238E27FC236}">
                <a16:creationId xmlns:a16="http://schemas.microsoft.com/office/drawing/2014/main" id="{B6D34A4D-9AE7-E343-A880-9E7B8EB5FB4E}"/>
              </a:ext>
            </a:extLst>
          </p:cNvPr>
          <p:cNvSpPr/>
          <p:nvPr/>
        </p:nvSpPr>
        <p:spPr>
          <a:xfrm>
            <a:off x="435381" y="8147121"/>
            <a:ext cx="1213414" cy="229605"/>
          </a:xfrm>
          <a:prstGeom prst="round2SameRect">
            <a:avLst>
              <a:gd name="adj1" fmla="val 42755"/>
              <a:gd name="adj2" fmla="val 0"/>
            </a:avLst>
          </a:prstGeom>
          <a:solidFill>
            <a:srgbClr val="FFF4AF"/>
          </a:solidFill>
          <a:ln w="25400">
            <a:solidFill>
              <a:srgbClr val="FFF4A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200" b="1" dirty="0">
              <a:solidFill>
                <a:schemeClr val="bg1"/>
              </a:solidFill>
              <a:latin typeface="KG Miss Kindergarten" panose="02000000000000000000" pitchFamily="2" charset="77"/>
            </a:endParaRP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C8C52E29-C290-ED4A-8D5C-7BA971283014}"/>
              </a:ext>
            </a:extLst>
          </p:cNvPr>
          <p:cNvSpPr txBox="1"/>
          <p:nvPr/>
        </p:nvSpPr>
        <p:spPr>
          <a:xfrm>
            <a:off x="74951" y="406233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52840542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90379DB8-C139-5948-9D4E-7CAA1210D98A}"/>
              </a:ext>
            </a:extLst>
          </p:cNvPr>
          <p:cNvSpPr txBox="1"/>
          <p:nvPr/>
        </p:nvSpPr>
        <p:spPr>
          <a:xfrm>
            <a:off x="288099" y="108994"/>
            <a:ext cx="5725839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800" dirty="0">
                <a:latin typeface="Springwood Line DEMO" pitchFamily="2" charset="77"/>
              </a:rPr>
              <a:t>mardi 12 juin 2020</a:t>
            </a:r>
          </a:p>
        </p:txBody>
      </p:sp>
      <p:cxnSp>
        <p:nvCxnSpPr>
          <p:cNvPr id="5" name="Connecteur droit 4">
            <a:extLst>
              <a:ext uri="{FF2B5EF4-FFF2-40B4-BE49-F238E27FC236}">
                <a16:creationId xmlns:a16="http://schemas.microsoft.com/office/drawing/2014/main" id="{4110C667-913F-1A40-90B7-DE6B5B55539E}"/>
              </a:ext>
            </a:extLst>
          </p:cNvPr>
          <p:cNvCxnSpPr/>
          <p:nvPr/>
        </p:nvCxnSpPr>
        <p:spPr>
          <a:xfrm>
            <a:off x="288099" y="786102"/>
            <a:ext cx="7002049" cy="0"/>
          </a:xfrm>
          <a:prstGeom prst="line">
            <a:avLst/>
          </a:prstGeom>
          <a:ln w="60325">
            <a:solidFill>
              <a:srgbClr val="FFEA8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" name="Tableau 5">
            <a:extLst>
              <a:ext uri="{FF2B5EF4-FFF2-40B4-BE49-F238E27FC236}">
                <a16:creationId xmlns:a16="http://schemas.microsoft.com/office/drawing/2014/main" id="{F7A8732E-1510-A340-A0C1-D3F1C636378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3817999"/>
              </p:ext>
            </p:extLst>
          </p:nvPr>
        </p:nvGraphicFramePr>
        <p:xfrm>
          <a:off x="436363" y="1460861"/>
          <a:ext cx="6688898" cy="868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74812">
                  <a:extLst>
                    <a:ext uri="{9D8B030D-6E8A-4147-A177-3AD203B41FA5}">
                      <a16:colId xmlns:a16="http://schemas.microsoft.com/office/drawing/2014/main" val="3826948665"/>
                    </a:ext>
                  </a:extLst>
                </a:gridCol>
                <a:gridCol w="1714086">
                  <a:extLst>
                    <a:ext uri="{9D8B030D-6E8A-4147-A177-3AD203B41FA5}">
                      <a16:colId xmlns:a16="http://schemas.microsoft.com/office/drawing/2014/main" val="414491304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 dirty="0">
                          <a:solidFill>
                            <a:schemeClr val="tx1"/>
                          </a:solidFill>
                          <a:latin typeface="+mn-lt"/>
                        </a:rPr>
                        <a:t>Objectifs / déroulement / modalités de travail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FEA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A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A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A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 dirty="0">
                          <a:solidFill>
                            <a:schemeClr val="tx1"/>
                          </a:solidFill>
                          <a:latin typeface="+mn-lt"/>
                        </a:rPr>
                        <a:t>Matériel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FEA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A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A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A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110191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endParaRPr lang="fr-FR" sz="1100" b="1" i="0" u="none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ctr"/>
                      <a:endParaRPr lang="fr-FR" sz="1100" b="1" i="0" u="none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ctr"/>
                      <a:endParaRPr lang="fr-FR" sz="1100" b="1" i="0" u="non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FFEA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A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A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A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FFEA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A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A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A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8059868"/>
                  </a:ext>
                </a:extLst>
              </a:tr>
            </a:tbl>
          </a:graphicData>
        </a:graphic>
      </p:graphicFrame>
      <p:sp>
        <p:nvSpPr>
          <p:cNvPr id="7" name="Rectangle : avec coins arrondis en haut 6">
            <a:extLst>
              <a:ext uri="{FF2B5EF4-FFF2-40B4-BE49-F238E27FC236}">
                <a16:creationId xmlns:a16="http://schemas.microsoft.com/office/drawing/2014/main" id="{2A84EC06-E8CC-C04E-916A-AA7209639799}"/>
              </a:ext>
            </a:extLst>
          </p:cNvPr>
          <p:cNvSpPr/>
          <p:nvPr/>
        </p:nvSpPr>
        <p:spPr>
          <a:xfrm>
            <a:off x="436363" y="1231256"/>
            <a:ext cx="1213414" cy="229605"/>
          </a:xfrm>
          <a:prstGeom prst="round2SameRect">
            <a:avLst>
              <a:gd name="adj1" fmla="val 42755"/>
              <a:gd name="adj2" fmla="val 0"/>
            </a:avLst>
          </a:prstGeom>
          <a:solidFill>
            <a:srgbClr val="FFEA8A"/>
          </a:solidFill>
          <a:ln w="25400">
            <a:solidFill>
              <a:srgbClr val="FFEA8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200" b="1" dirty="0">
              <a:solidFill>
                <a:schemeClr val="bg1"/>
              </a:solidFill>
              <a:latin typeface="KG Miss Kindergarten" panose="02000000000000000000" pitchFamily="2" charset="77"/>
            </a:endParaRPr>
          </a:p>
        </p:txBody>
      </p:sp>
      <p:graphicFrame>
        <p:nvGraphicFramePr>
          <p:cNvPr id="11" name="Tableau 10">
            <a:extLst>
              <a:ext uri="{FF2B5EF4-FFF2-40B4-BE49-F238E27FC236}">
                <a16:creationId xmlns:a16="http://schemas.microsoft.com/office/drawing/2014/main" id="{F6F4030E-3DC8-8E44-9963-AB5C22FB731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4011830"/>
              </p:ext>
            </p:extLst>
          </p:nvPr>
        </p:nvGraphicFramePr>
        <p:xfrm>
          <a:off x="436366" y="2921933"/>
          <a:ext cx="6688898" cy="868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86466">
                  <a:extLst>
                    <a:ext uri="{9D8B030D-6E8A-4147-A177-3AD203B41FA5}">
                      <a16:colId xmlns:a16="http://schemas.microsoft.com/office/drawing/2014/main" val="3826948665"/>
                    </a:ext>
                  </a:extLst>
                </a:gridCol>
                <a:gridCol w="1702432">
                  <a:extLst>
                    <a:ext uri="{9D8B030D-6E8A-4147-A177-3AD203B41FA5}">
                      <a16:colId xmlns:a16="http://schemas.microsoft.com/office/drawing/2014/main" val="4144913045"/>
                    </a:ext>
                  </a:extLst>
                </a:gridCol>
              </a:tblGrid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 dirty="0">
                          <a:solidFill>
                            <a:schemeClr val="tx1"/>
                          </a:solidFill>
                          <a:latin typeface="+mn-lt"/>
                        </a:rPr>
                        <a:t>Objectifs / déroulement / modalités de travail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FEA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A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A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A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 dirty="0">
                          <a:solidFill>
                            <a:schemeClr val="tx1"/>
                          </a:solidFill>
                          <a:latin typeface="+mn-lt"/>
                        </a:rPr>
                        <a:t>Matériel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FEA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A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A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A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1101910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algn="ctr"/>
                      <a:endParaRPr lang="fr-FR" sz="1100" b="1" i="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  <a:p>
                      <a:pPr algn="ctr"/>
                      <a:endParaRPr lang="fr-FR" sz="1100" b="1" i="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  <a:p>
                      <a:pPr algn="ctr"/>
                      <a:endParaRPr lang="fr-FR" sz="1100" b="1" i="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FFEA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A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A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A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buFontTx/>
                        <a:buNone/>
                      </a:pPr>
                      <a:endParaRPr lang="fr-FR" sz="1100" b="0" i="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FFEA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A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A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A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6996579"/>
                  </a:ext>
                </a:extLst>
              </a:tr>
            </a:tbl>
          </a:graphicData>
        </a:graphic>
      </p:graphicFrame>
      <p:graphicFrame>
        <p:nvGraphicFramePr>
          <p:cNvPr id="16" name="Tableau 15">
            <a:extLst>
              <a:ext uri="{FF2B5EF4-FFF2-40B4-BE49-F238E27FC236}">
                <a16:creationId xmlns:a16="http://schemas.microsoft.com/office/drawing/2014/main" id="{86744C16-AE54-9A42-A48B-D974579B962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4385033"/>
              </p:ext>
            </p:extLst>
          </p:nvPr>
        </p:nvGraphicFramePr>
        <p:xfrm>
          <a:off x="435385" y="4858226"/>
          <a:ext cx="6688900" cy="975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46617">
                  <a:extLst>
                    <a:ext uri="{9D8B030D-6E8A-4147-A177-3AD203B41FA5}">
                      <a16:colId xmlns:a16="http://schemas.microsoft.com/office/drawing/2014/main" val="3826948665"/>
                    </a:ext>
                  </a:extLst>
                </a:gridCol>
                <a:gridCol w="1246617">
                  <a:extLst>
                    <a:ext uri="{9D8B030D-6E8A-4147-A177-3AD203B41FA5}">
                      <a16:colId xmlns:a16="http://schemas.microsoft.com/office/drawing/2014/main" val="3875286758"/>
                    </a:ext>
                  </a:extLst>
                </a:gridCol>
                <a:gridCol w="1246617">
                  <a:extLst>
                    <a:ext uri="{9D8B030D-6E8A-4147-A177-3AD203B41FA5}">
                      <a16:colId xmlns:a16="http://schemas.microsoft.com/office/drawing/2014/main" val="2076238656"/>
                    </a:ext>
                  </a:extLst>
                </a:gridCol>
                <a:gridCol w="1246617">
                  <a:extLst>
                    <a:ext uri="{9D8B030D-6E8A-4147-A177-3AD203B41FA5}">
                      <a16:colId xmlns:a16="http://schemas.microsoft.com/office/drawing/2014/main" val="2468451557"/>
                    </a:ext>
                  </a:extLst>
                </a:gridCol>
                <a:gridCol w="1702432">
                  <a:extLst>
                    <a:ext uri="{9D8B030D-6E8A-4147-A177-3AD203B41FA5}">
                      <a16:colId xmlns:a16="http://schemas.microsoft.com/office/drawing/2014/main" val="4144913045"/>
                    </a:ext>
                  </a:extLst>
                </a:gridCol>
              </a:tblGrid>
              <a:tr h="185420">
                <a:tc gridSpan="4">
                  <a:txBody>
                    <a:bodyPr/>
                    <a:lstStyle/>
                    <a:p>
                      <a:pPr algn="ctr"/>
                      <a:r>
                        <a:rPr lang="fr-FR" sz="1200" b="1" i="0" u="none" dirty="0">
                          <a:solidFill>
                            <a:schemeClr val="tx1"/>
                          </a:solidFill>
                          <a:latin typeface="+mn-lt"/>
                        </a:rPr>
                        <a:t>Objectifs / déroulement / modalités de travail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FEA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A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A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A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 dirty="0">
                          <a:solidFill>
                            <a:schemeClr val="tx1"/>
                          </a:solidFill>
                          <a:latin typeface="+mn-lt"/>
                        </a:rPr>
                        <a:t>Matériel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FEA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A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A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A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1101910"/>
                  </a:ext>
                </a:extLst>
              </a:tr>
              <a:tr h="185420">
                <a:tc gridSpan="4">
                  <a:txBody>
                    <a:bodyPr/>
                    <a:lstStyle/>
                    <a:p>
                      <a:pPr algn="ctr"/>
                      <a:endParaRPr lang="fr-FR" sz="1200" u="sng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FFEA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A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A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A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indent="0" algn="l">
                        <a:buFontTx/>
                        <a:buNone/>
                      </a:pPr>
                      <a:endParaRPr lang="fr-FR" sz="1100" b="0" i="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FFEA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A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A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A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6996579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algn="ctr"/>
                      <a:endParaRPr lang="fr-FR" sz="1100" i="1" u="non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FFEA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A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A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A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i="1" u="non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fr-FR" sz="1100" i="1" u="non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FFEA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A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A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A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i="1" u="non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FFEA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A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A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A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i="1" u="non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FFEA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A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A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A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indent="0" algn="l">
                        <a:buFontTx/>
                        <a:buNone/>
                      </a:pPr>
                      <a:endParaRPr lang="fr-FR" sz="1200" b="0" i="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D7CC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7CC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7CC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7CC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8238995"/>
                  </a:ext>
                </a:extLst>
              </a:tr>
            </a:tbl>
          </a:graphicData>
        </a:graphic>
      </p:graphicFrame>
      <p:sp>
        <p:nvSpPr>
          <p:cNvPr id="15" name="Rectangle 14">
            <a:extLst>
              <a:ext uri="{FF2B5EF4-FFF2-40B4-BE49-F238E27FC236}">
                <a16:creationId xmlns:a16="http://schemas.microsoft.com/office/drawing/2014/main" id="{4CDA5EF1-52E0-5647-A1F7-CCBEBCFE40AB}"/>
              </a:ext>
            </a:extLst>
          </p:cNvPr>
          <p:cNvSpPr/>
          <p:nvPr/>
        </p:nvSpPr>
        <p:spPr>
          <a:xfrm>
            <a:off x="-2" y="10014705"/>
            <a:ext cx="7559675" cy="677108"/>
          </a:xfrm>
          <a:prstGeom prst="rect">
            <a:avLst/>
          </a:prstGeom>
          <a:solidFill>
            <a:srgbClr val="FFEA8A"/>
          </a:solidFill>
          <a:ln>
            <a:solidFill>
              <a:srgbClr val="FFEA8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aphicFrame>
        <p:nvGraphicFramePr>
          <p:cNvPr id="18" name="Tableau 17">
            <a:extLst>
              <a:ext uri="{FF2B5EF4-FFF2-40B4-BE49-F238E27FC236}">
                <a16:creationId xmlns:a16="http://schemas.microsoft.com/office/drawing/2014/main" id="{53A4D78B-4ABD-6B46-839F-5497604F054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6630277"/>
              </p:ext>
            </p:extLst>
          </p:nvPr>
        </p:nvGraphicFramePr>
        <p:xfrm>
          <a:off x="436366" y="6445053"/>
          <a:ext cx="6688898" cy="868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86466">
                  <a:extLst>
                    <a:ext uri="{9D8B030D-6E8A-4147-A177-3AD203B41FA5}">
                      <a16:colId xmlns:a16="http://schemas.microsoft.com/office/drawing/2014/main" val="3826948665"/>
                    </a:ext>
                  </a:extLst>
                </a:gridCol>
                <a:gridCol w="1702432">
                  <a:extLst>
                    <a:ext uri="{9D8B030D-6E8A-4147-A177-3AD203B41FA5}">
                      <a16:colId xmlns:a16="http://schemas.microsoft.com/office/drawing/2014/main" val="4144913045"/>
                    </a:ext>
                  </a:extLst>
                </a:gridCol>
              </a:tblGrid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 dirty="0">
                          <a:solidFill>
                            <a:schemeClr val="tx1"/>
                          </a:solidFill>
                          <a:latin typeface="+mn-lt"/>
                        </a:rPr>
                        <a:t>Objectifs / déroulement / modalités de travail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FEA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A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A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A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 dirty="0">
                          <a:solidFill>
                            <a:schemeClr val="tx1"/>
                          </a:solidFill>
                          <a:latin typeface="+mn-lt"/>
                        </a:rPr>
                        <a:t>Matériel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FEA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A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A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A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1101910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algn="ctr"/>
                      <a:endParaRPr lang="fr-FR" sz="1100" u="sng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fr-FR" sz="1100" u="sng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fr-FR" sz="1100" u="sng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FFEA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A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A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A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buFontTx/>
                        <a:buNone/>
                      </a:pPr>
                      <a:endParaRPr lang="fr-FR" sz="1100" b="0" i="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FFEA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A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A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A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6996579"/>
                  </a:ext>
                </a:extLst>
              </a:tr>
            </a:tbl>
          </a:graphicData>
        </a:graphic>
      </p:graphicFrame>
      <p:sp>
        <p:nvSpPr>
          <p:cNvPr id="21" name="Rectangle : avec coins arrondis en haut 20">
            <a:extLst>
              <a:ext uri="{FF2B5EF4-FFF2-40B4-BE49-F238E27FC236}">
                <a16:creationId xmlns:a16="http://schemas.microsoft.com/office/drawing/2014/main" id="{2B2823F0-F445-9842-9BE5-F9A77B740741}"/>
              </a:ext>
            </a:extLst>
          </p:cNvPr>
          <p:cNvSpPr/>
          <p:nvPr/>
        </p:nvSpPr>
        <p:spPr>
          <a:xfrm>
            <a:off x="436362" y="2667236"/>
            <a:ext cx="1213414" cy="229605"/>
          </a:xfrm>
          <a:prstGeom prst="round2SameRect">
            <a:avLst>
              <a:gd name="adj1" fmla="val 42755"/>
              <a:gd name="adj2" fmla="val 0"/>
            </a:avLst>
          </a:prstGeom>
          <a:solidFill>
            <a:srgbClr val="FFEA8A"/>
          </a:solidFill>
          <a:ln w="25400">
            <a:solidFill>
              <a:srgbClr val="FFEA8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200" b="1" dirty="0">
              <a:solidFill>
                <a:schemeClr val="bg1"/>
              </a:solidFill>
              <a:latin typeface="KG Miss Kindergarten" panose="02000000000000000000" pitchFamily="2" charset="77"/>
            </a:endParaRPr>
          </a:p>
        </p:txBody>
      </p:sp>
      <p:sp>
        <p:nvSpPr>
          <p:cNvPr id="22" name="Rectangle : avec coins arrondis en haut 21">
            <a:extLst>
              <a:ext uri="{FF2B5EF4-FFF2-40B4-BE49-F238E27FC236}">
                <a16:creationId xmlns:a16="http://schemas.microsoft.com/office/drawing/2014/main" id="{BB15C38C-C790-954F-8D91-05F5F10DD1B8}"/>
              </a:ext>
            </a:extLst>
          </p:cNvPr>
          <p:cNvSpPr/>
          <p:nvPr/>
        </p:nvSpPr>
        <p:spPr>
          <a:xfrm>
            <a:off x="435385" y="4619885"/>
            <a:ext cx="1213414" cy="229605"/>
          </a:xfrm>
          <a:prstGeom prst="round2SameRect">
            <a:avLst>
              <a:gd name="adj1" fmla="val 42755"/>
              <a:gd name="adj2" fmla="val 0"/>
            </a:avLst>
          </a:prstGeom>
          <a:solidFill>
            <a:srgbClr val="FFEA8A"/>
          </a:solidFill>
          <a:ln w="25400">
            <a:solidFill>
              <a:srgbClr val="FFEA8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200" b="1" dirty="0">
              <a:solidFill>
                <a:schemeClr val="bg1"/>
              </a:solidFill>
              <a:latin typeface="KG Miss Kindergarten" panose="02000000000000000000" pitchFamily="2" charset="77"/>
            </a:endParaRPr>
          </a:p>
        </p:txBody>
      </p:sp>
      <p:sp>
        <p:nvSpPr>
          <p:cNvPr id="23" name="Rectangle : avec coins arrondis en haut 22">
            <a:extLst>
              <a:ext uri="{FF2B5EF4-FFF2-40B4-BE49-F238E27FC236}">
                <a16:creationId xmlns:a16="http://schemas.microsoft.com/office/drawing/2014/main" id="{480A6992-5533-894A-B867-678327FF3A2F}"/>
              </a:ext>
            </a:extLst>
          </p:cNvPr>
          <p:cNvSpPr/>
          <p:nvPr/>
        </p:nvSpPr>
        <p:spPr>
          <a:xfrm>
            <a:off x="436364" y="6215448"/>
            <a:ext cx="1213414" cy="229605"/>
          </a:xfrm>
          <a:prstGeom prst="round2SameRect">
            <a:avLst>
              <a:gd name="adj1" fmla="val 42755"/>
              <a:gd name="adj2" fmla="val 0"/>
            </a:avLst>
          </a:prstGeom>
          <a:solidFill>
            <a:srgbClr val="FFEA8A"/>
          </a:solidFill>
          <a:ln w="25400">
            <a:solidFill>
              <a:srgbClr val="FFEA8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200" b="1" dirty="0">
              <a:solidFill>
                <a:schemeClr val="bg1"/>
              </a:solidFill>
              <a:latin typeface="KG Miss Kindergarten" panose="02000000000000000000" pitchFamily="2" charset="77"/>
            </a:endParaRPr>
          </a:p>
        </p:txBody>
      </p:sp>
      <p:graphicFrame>
        <p:nvGraphicFramePr>
          <p:cNvPr id="24" name="Tableau 23">
            <a:extLst>
              <a:ext uri="{FF2B5EF4-FFF2-40B4-BE49-F238E27FC236}">
                <a16:creationId xmlns:a16="http://schemas.microsoft.com/office/drawing/2014/main" id="{C93A116E-4A36-7943-9D4B-90A9633EC82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6901831"/>
              </p:ext>
            </p:extLst>
          </p:nvPr>
        </p:nvGraphicFramePr>
        <p:xfrm>
          <a:off x="436366" y="7893091"/>
          <a:ext cx="6688898" cy="868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74812">
                  <a:extLst>
                    <a:ext uri="{9D8B030D-6E8A-4147-A177-3AD203B41FA5}">
                      <a16:colId xmlns:a16="http://schemas.microsoft.com/office/drawing/2014/main" val="3826948665"/>
                    </a:ext>
                  </a:extLst>
                </a:gridCol>
                <a:gridCol w="1714086">
                  <a:extLst>
                    <a:ext uri="{9D8B030D-6E8A-4147-A177-3AD203B41FA5}">
                      <a16:colId xmlns:a16="http://schemas.microsoft.com/office/drawing/2014/main" val="414491304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 dirty="0">
                          <a:solidFill>
                            <a:schemeClr val="tx1"/>
                          </a:solidFill>
                          <a:latin typeface="+mn-lt"/>
                        </a:rPr>
                        <a:t>Objectifs / déroulement / modalités de travail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FEA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A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A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A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 dirty="0">
                          <a:solidFill>
                            <a:schemeClr val="tx1"/>
                          </a:solidFill>
                          <a:latin typeface="+mn-lt"/>
                        </a:rPr>
                        <a:t>Matériel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FEA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A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A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A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110191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endParaRPr lang="fr-FR" sz="1100" b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fr-FR" sz="1100" b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fr-FR" sz="1100" b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FFEA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A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A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A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FFEA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A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A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A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8059868"/>
                  </a:ext>
                </a:extLst>
              </a:tr>
            </a:tbl>
          </a:graphicData>
        </a:graphic>
      </p:graphicFrame>
      <p:sp>
        <p:nvSpPr>
          <p:cNvPr id="25" name="Rectangle 24">
            <a:extLst>
              <a:ext uri="{FF2B5EF4-FFF2-40B4-BE49-F238E27FC236}">
                <a16:creationId xmlns:a16="http://schemas.microsoft.com/office/drawing/2014/main" id="{B2E26C01-9C6D-5C43-A06C-6466396B4CEE}"/>
              </a:ext>
            </a:extLst>
          </p:cNvPr>
          <p:cNvSpPr/>
          <p:nvPr/>
        </p:nvSpPr>
        <p:spPr>
          <a:xfrm>
            <a:off x="436366" y="4052205"/>
            <a:ext cx="6688898" cy="229605"/>
          </a:xfrm>
          <a:prstGeom prst="rect">
            <a:avLst/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b="1" dirty="0">
                <a:solidFill>
                  <a:schemeClr val="tx1"/>
                </a:solidFill>
                <a:latin typeface="+mj-lt"/>
              </a:rPr>
              <a:t>RÉCRÉATION</a:t>
            </a:r>
          </a:p>
        </p:txBody>
      </p:sp>
      <p:sp>
        <p:nvSpPr>
          <p:cNvPr id="26" name="Rectangle : avec coins arrondis en haut 25">
            <a:extLst>
              <a:ext uri="{FF2B5EF4-FFF2-40B4-BE49-F238E27FC236}">
                <a16:creationId xmlns:a16="http://schemas.microsoft.com/office/drawing/2014/main" id="{8F8FAADA-D326-5E4D-8EAC-B6116128D51A}"/>
              </a:ext>
            </a:extLst>
          </p:cNvPr>
          <p:cNvSpPr/>
          <p:nvPr/>
        </p:nvSpPr>
        <p:spPr>
          <a:xfrm>
            <a:off x="436366" y="7652763"/>
            <a:ext cx="1213414" cy="229605"/>
          </a:xfrm>
          <a:prstGeom prst="round2SameRect">
            <a:avLst>
              <a:gd name="adj1" fmla="val 42755"/>
              <a:gd name="adj2" fmla="val 0"/>
            </a:avLst>
          </a:prstGeom>
          <a:solidFill>
            <a:srgbClr val="FFEA8A"/>
          </a:solidFill>
          <a:ln w="25400">
            <a:solidFill>
              <a:srgbClr val="FFEA8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200" b="1" dirty="0">
              <a:solidFill>
                <a:schemeClr val="bg1"/>
              </a:solidFill>
              <a:latin typeface="KG Miss Kindergarten" panose="02000000000000000000" pitchFamily="2" charset="77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23165BAA-0C20-2843-A5FD-76B9AD64FDFD}"/>
              </a:ext>
            </a:extLst>
          </p:cNvPr>
          <p:cNvSpPr/>
          <p:nvPr/>
        </p:nvSpPr>
        <p:spPr>
          <a:xfrm>
            <a:off x="435387" y="9032464"/>
            <a:ext cx="6688898" cy="229605"/>
          </a:xfrm>
          <a:prstGeom prst="rect">
            <a:avLst/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b="1" dirty="0">
                <a:solidFill>
                  <a:schemeClr val="tx1"/>
                </a:solidFill>
                <a:latin typeface="+mj-lt"/>
              </a:rPr>
              <a:t>RÉCRÉATION</a:t>
            </a:r>
          </a:p>
        </p:txBody>
      </p:sp>
    </p:spTree>
    <p:extLst>
      <p:ext uri="{BB962C8B-B14F-4D97-AF65-F5344CB8AC3E}">
        <p14:creationId xmlns:p14="http://schemas.microsoft.com/office/powerpoint/2010/main" val="34384692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Tableau 10">
            <a:extLst>
              <a:ext uri="{FF2B5EF4-FFF2-40B4-BE49-F238E27FC236}">
                <a16:creationId xmlns:a16="http://schemas.microsoft.com/office/drawing/2014/main" id="{F6F4030E-3DC8-8E44-9963-AB5C22FB731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2580758"/>
              </p:ext>
            </p:extLst>
          </p:nvPr>
        </p:nvGraphicFramePr>
        <p:xfrm>
          <a:off x="435388" y="412025"/>
          <a:ext cx="6688898" cy="1158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86466">
                  <a:extLst>
                    <a:ext uri="{9D8B030D-6E8A-4147-A177-3AD203B41FA5}">
                      <a16:colId xmlns:a16="http://schemas.microsoft.com/office/drawing/2014/main" val="3826948665"/>
                    </a:ext>
                  </a:extLst>
                </a:gridCol>
                <a:gridCol w="1702432">
                  <a:extLst>
                    <a:ext uri="{9D8B030D-6E8A-4147-A177-3AD203B41FA5}">
                      <a16:colId xmlns:a16="http://schemas.microsoft.com/office/drawing/2014/main" val="4144913045"/>
                    </a:ext>
                  </a:extLst>
                </a:gridCol>
              </a:tblGrid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 dirty="0">
                          <a:solidFill>
                            <a:schemeClr val="tx1"/>
                          </a:solidFill>
                          <a:latin typeface="+mn-lt"/>
                        </a:rPr>
                        <a:t>Objectifs / déroulement / modalités de travail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4C9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4C9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4C9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4C9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 dirty="0">
                          <a:solidFill>
                            <a:schemeClr val="tx1"/>
                          </a:solidFill>
                          <a:latin typeface="+mn-lt"/>
                        </a:rPr>
                        <a:t>Matériel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4C9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4C9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4C9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4C9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1101910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fr-FR" sz="1200" b="1" u="sng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MATHÉMATIQUES – CALCUL MENTAL</a:t>
                      </a:r>
                      <a:endParaRPr lang="fr-FR" sz="120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fr-FR" sz="1200" b="1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Multiplier un nombre entier par 10, 100, 1 000</a:t>
                      </a:r>
                      <a:endParaRPr lang="fr-FR" sz="120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r>
                        <a:rPr lang="fr-FR" sz="600" u="none" strike="noStrik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pPr algn="ctr"/>
                      <a:r>
                        <a:rPr lang="fr-FR" sz="11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72 x 10 ; 203 x 10 ; 54 x 100 ; 124 x 100 ; 783 x 10 ; 907 x 100 ; 62 x 100 ; 470 x 10 ; 79 x 1 000 ; 680 x 100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4C9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4C9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4C9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4C9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ardoise</a:t>
                      </a:r>
                    </a:p>
                  </a:txBody>
                  <a:tcPr marL="68580" marR="68580" marT="0" marB="0">
                    <a:lnL w="28575" cap="flat" cmpd="sng" algn="ctr">
                      <a:solidFill>
                        <a:srgbClr val="F4C9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4C9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4C9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4C9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6996579"/>
                  </a:ext>
                </a:extLst>
              </a:tr>
            </a:tbl>
          </a:graphicData>
        </a:graphic>
      </p:graphicFrame>
      <p:sp>
        <p:nvSpPr>
          <p:cNvPr id="15" name="Rectangle 14">
            <a:extLst>
              <a:ext uri="{FF2B5EF4-FFF2-40B4-BE49-F238E27FC236}">
                <a16:creationId xmlns:a16="http://schemas.microsoft.com/office/drawing/2014/main" id="{4CDA5EF1-52E0-5647-A1F7-CCBEBCFE40AB}"/>
              </a:ext>
            </a:extLst>
          </p:cNvPr>
          <p:cNvSpPr/>
          <p:nvPr/>
        </p:nvSpPr>
        <p:spPr>
          <a:xfrm>
            <a:off x="-2" y="10014705"/>
            <a:ext cx="7559675" cy="677108"/>
          </a:xfrm>
          <a:prstGeom prst="rect">
            <a:avLst/>
          </a:prstGeom>
          <a:solidFill>
            <a:srgbClr val="F4C9CD"/>
          </a:solidFill>
          <a:ln>
            <a:solidFill>
              <a:srgbClr val="F4C9C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aphicFrame>
        <p:nvGraphicFramePr>
          <p:cNvPr id="18" name="Tableau 17">
            <a:extLst>
              <a:ext uri="{FF2B5EF4-FFF2-40B4-BE49-F238E27FC236}">
                <a16:creationId xmlns:a16="http://schemas.microsoft.com/office/drawing/2014/main" id="{53A4D78B-4ABD-6B46-839F-5497604F054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4667381"/>
              </p:ext>
            </p:extLst>
          </p:nvPr>
        </p:nvGraphicFramePr>
        <p:xfrm>
          <a:off x="435388" y="1923442"/>
          <a:ext cx="6688898" cy="1188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86466">
                  <a:extLst>
                    <a:ext uri="{9D8B030D-6E8A-4147-A177-3AD203B41FA5}">
                      <a16:colId xmlns:a16="http://schemas.microsoft.com/office/drawing/2014/main" val="3826948665"/>
                    </a:ext>
                  </a:extLst>
                </a:gridCol>
                <a:gridCol w="1702432">
                  <a:extLst>
                    <a:ext uri="{9D8B030D-6E8A-4147-A177-3AD203B41FA5}">
                      <a16:colId xmlns:a16="http://schemas.microsoft.com/office/drawing/2014/main" val="4144913045"/>
                    </a:ext>
                  </a:extLst>
                </a:gridCol>
              </a:tblGrid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 dirty="0">
                          <a:solidFill>
                            <a:schemeClr val="tx1"/>
                          </a:solidFill>
                          <a:latin typeface="+mn-lt"/>
                        </a:rPr>
                        <a:t>Objectifs / déroulement / modalités de travail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4C9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4C9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4C9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4C9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 dirty="0">
                          <a:solidFill>
                            <a:schemeClr val="tx1"/>
                          </a:solidFill>
                          <a:latin typeface="+mn-lt"/>
                        </a:rPr>
                        <a:t>Matériel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4C9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4C9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4C9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4C9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1101910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fr-FR" sz="1200" b="1" u="sng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FRANÇAIS - ÉCRITURE</a:t>
                      </a:r>
                    </a:p>
                    <a:p>
                      <a:pPr algn="ctr"/>
                      <a:r>
                        <a:rPr lang="fr-FR" sz="1200" b="1" u="non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Jogging d’écriture</a:t>
                      </a:r>
                      <a:endParaRPr lang="fr-FR" sz="1200" u="non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endParaRPr lang="fr-FR" sz="600" u="none" strike="noStrik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r>
                        <a:rPr lang="fr-FR" sz="1200" u="none" strike="noStrik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Fais la liste des ingrédients qui te serviront à faire une potion qui donne des pouvoirs magiques.</a:t>
                      </a:r>
                      <a:endParaRPr lang="fr-FR" sz="120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F4C9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4C9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4C9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4C9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buFontTx/>
                        <a:buNone/>
                      </a:pPr>
                      <a:endParaRPr lang="fr-FR" sz="1200" b="0" i="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F4C9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4C9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4C9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4C9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6996579"/>
                  </a:ext>
                </a:extLst>
              </a:tr>
            </a:tbl>
          </a:graphicData>
        </a:graphic>
      </p:graphicFrame>
      <p:sp>
        <p:nvSpPr>
          <p:cNvPr id="24" name="Rectangle : avec coins arrondis en haut 23">
            <a:extLst>
              <a:ext uri="{FF2B5EF4-FFF2-40B4-BE49-F238E27FC236}">
                <a16:creationId xmlns:a16="http://schemas.microsoft.com/office/drawing/2014/main" id="{8CDD1843-D31B-384C-BD2D-7557EF33D261}"/>
              </a:ext>
            </a:extLst>
          </p:cNvPr>
          <p:cNvSpPr/>
          <p:nvPr/>
        </p:nvSpPr>
        <p:spPr>
          <a:xfrm>
            <a:off x="435388" y="163045"/>
            <a:ext cx="1213414" cy="229605"/>
          </a:xfrm>
          <a:prstGeom prst="round2SameRect">
            <a:avLst>
              <a:gd name="adj1" fmla="val 42755"/>
              <a:gd name="adj2" fmla="val 0"/>
            </a:avLst>
          </a:prstGeom>
          <a:solidFill>
            <a:srgbClr val="F4C9CD"/>
          </a:solidFill>
          <a:ln w="25400">
            <a:solidFill>
              <a:srgbClr val="F4C9C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b="1" dirty="0">
                <a:solidFill>
                  <a:schemeClr val="bg1"/>
                </a:solidFill>
                <a:latin typeface="KG Miss Kindergarten" panose="02000000000000000000" pitchFamily="2" charset="77"/>
              </a:rPr>
              <a:t>10h30-10h45</a:t>
            </a:r>
          </a:p>
        </p:txBody>
      </p:sp>
      <p:sp>
        <p:nvSpPr>
          <p:cNvPr id="13" name="Rectangle : avec coins arrondis en haut 12">
            <a:extLst>
              <a:ext uri="{FF2B5EF4-FFF2-40B4-BE49-F238E27FC236}">
                <a16:creationId xmlns:a16="http://schemas.microsoft.com/office/drawing/2014/main" id="{F1769739-A3AC-D242-818C-C4C16F298D89}"/>
              </a:ext>
            </a:extLst>
          </p:cNvPr>
          <p:cNvSpPr/>
          <p:nvPr/>
        </p:nvSpPr>
        <p:spPr>
          <a:xfrm>
            <a:off x="435388" y="1673193"/>
            <a:ext cx="1213414" cy="229605"/>
          </a:xfrm>
          <a:prstGeom prst="round2SameRect">
            <a:avLst>
              <a:gd name="adj1" fmla="val 42755"/>
              <a:gd name="adj2" fmla="val 0"/>
            </a:avLst>
          </a:prstGeom>
          <a:solidFill>
            <a:srgbClr val="F4C9CD"/>
          </a:solidFill>
          <a:ln w="25400">
            <a:solidFill>
              <a:srgbClr val="F4C9C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b="1" dirty="0">
                <a:solidFill>
                  <a:schemeClr val="bg1"/>
                </a:solidFill>
                <a:latin typeface="KG Miss Kindergarten" panose="02000000000000000000" pitchFamily="2" charset="77"/>
              </a:rPr>
              <a:t>10h45-11h</a:t>
            </a:r>
          </a:p>
        </p:txBody>
      </p:sp>
      <p:graphicFrame>
        <p:nvGraphicFramePr>
          <p:cNvPr id="16" name="Tableau 15">
            <a:extLst>
              <a:ext uri="{FF2B5EF4-FFF2-40B4-BE49-F238E27FC236}">
                <a16:creationId xmlns:a16="http://schemas.microsoft.com/office/drawing/2014/main" id="{86209099-2EF7-4C4A-9B1A-C5125F2B2DA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3656227"/>
              </p:ext>
            </p:extLst>
          </p:nvPr>
        </p:nvGraphicFramePr>
        <p:xfrm>
          <a:off x="435393" y="3457886"/>
          <a:ext cx="6688898" cy="1005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86466">
                  <a:extLst>
                    <a:ext uri="{9D8B030D-6E8A-4147-A177-3AD203B41FA5}">
                      <a16:colId xmlns:a16="http://schemas.microsoft.com/office/drawing/2014/main" val="3826948665"/>
                    </a:ext>
                  </a:extLst>
                </a:gridCol>
                <a:gridCol w="1702432">
                  <a:extLst>
                    <a:ext uri="{9D8B030D-6E8A-4147-A177-3AD203B41FA5}">
                      <a16:colId xmlns:a16="http://schemas.microsoft.com/office/drawing/2014/main" val="4144913045"/>
                    </a:ext>
                  </a:extLst>
                </a:gridCol>
              </a:tblGrid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 dirty="0">
                          <a:solidFill>
                            <a:schemeClr val="tx1"/>
                          </a:solidFill>
                          <a:latin typeface="+mn-lt"/>
                        </a:rPr>
                        <a:t>Objectifs / déroulement / modalités de travail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4C9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4C9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4C9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4C9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 dirty="0">
                          <a:solidFill>
                            <a:schemeClr val="tx1"/>
                          </a:solidFill>
                          <a:latin typeface="+mn-lt"/>
                        </a:rPr>
                        <a:t>Matériel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4C9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4C9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4C9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4C9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1101910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fr-FR" sz="1200" b="1" u="sng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MATHÉMATIQUES - NOMBRES</a:t>
                      </a:r>
                    </a:p>
                    <a:p>
                      <a:pPr algn="ctr"/>
                      <a:r>
                        <a:rPr lang="fr-FR" sz="1200" b="1" u="non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Les fractions</a:t>
                      </a:r>
                    </a:p>
                    <a:p>
                      <a:pPr algn="ctr"/>
                      <a:endParaRPr lang="fr-FR" sz="600" u="non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r>
                        <a:rPr lang="fr-FR" sz="1200" u="sng" strike="noStrik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OS</a:t>
                      </a:r>
                      <a:r>
                        <a:rPr lang="fr-FR" sz="1200" u="none" strike="noStrik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: Lire, écrire et représenter des fractions supérieures à 1.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4C9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4C9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4C9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4C9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buFontTx/>
                        <a:buNone/>
                      </a:pPr>
                      <a:endParaRPr lang="fr-FR" sz="1200" b="0" i="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F4C9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4C9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4C9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4C9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6996579"/>
                  </a:ext>
                </a:extLst>
              </a:tr>
            </a:tbl>
          </a:graphicData>
        </a:graphic>
      </p:graphicFrame>
      <p:sp>
        <p:nvSpPr>
          <p:cNvPr id="17" name="Rectangle : avec coins arrondis en haut 16">
            <a:extLst>
              <a:ext uri="{FF2B5EF4-FFF2-40B4-BE49-F238E27FC236}">
                <a16:creationId xmlns:a16="http://schemas.microsoft.com/office/drawing/2014/main" id="{623E9952-EA94-0145-88A0-99F59957E9E1}"/>
              </a:ext>
            </a:extLst>
          </p:cNvPr>
          <p:cNvSpPr/>
          <p:nvPr/>
        </p:nvSpPr>
        <p:spPr>
          <a:xfrm>
            <a:off x="435393" y="3207637"/>
            <a:ext cx="1213414" cy="229605"/>
          </a:xfrm>
          <a:prstGeom prst="round2SameRect">
            <a:avLst>
              <a:gd name="adj1" fmla="val 42755"/>
              <a:gd name="adj2" fmla="val 0"/>
            </a:avLst>
          </a:prstGeom>
          <a:solidFill>
            <a:srgbClr val="F4C9CD"/>
          </a:solidFill>
          <a:ln w="25400">
            <a:solidFill>
              <a:srgbClr val="F4C9C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b="1" dirty="0">
                <a:solidFill>
                  <a:schemeClr val="bg1"/>
                </a:solidFill>
                <a:latin typeface="KG Miss Kindergarten" panose="02000000000000000000" pitchFamily="2" charset="77"/>
              </a:rPr>
              <a:t>11h-11h30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DB84EF04-114D-B049-BB97-E77673CBDB33}"/>
              </a:ext>
            </a:extLst>
          </p:cNvPr>
          <p:cNvSpPr/>
          <p:nvPr/>
        </p:nvSpPr>
        <p:spPr>
          <a:xfrm>
            <a:off x="435383" y="4568293"/>
            <a:ext cx="6688898" cy="229605"/>
          </a:xfrm>
          <a:prstGeom prst="rect">
            <a:avLst/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b="1" dirty="0">
                <a:solidFill>
                  <a:schemeClr val="tx1"/>
                </a:solidFill>
                <a:latin typeface="+mj-lt"/>
              </a:rPr>
              <a:t>PAUSE DÉJEUNER</a:t>
            </a:r>
          </a:p>
        </p:txBody>
      </p:sp>
      <p:graphicFrame>
        <p:nvGraphicFramePr>
          <p:cNvPr id="25" name="Tableau 24">
            <a:extLst>
              <a:ext uri="{FF2B5EF4-FFF2-40B4-BE49-F238E27FC236}">
                <a16:creationId xmlns:a16="http://schemas.microsoft.com/office/drawing/2014/main" id="{B54C017D-54FF-C943-82D1-8D14512A6B2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9995360"/>
              </p:ext>
            </p:extLst>
          </p:nvPr>
        </p:nvGraphicFramePr>
        <p:xfrm>
          <a:off x="435388" y="5151626"/>
          <a:ext cx="6688898" cy="548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86466">
                  <a:extLst>
                    <a:ext uri="{9D8B030D-6E8A-4147-A177-3AD203B41FA5}">
                      <a16:colId xmlns:a16="http://schemas.microsoft.com/office/drawing/2014/main" val="3826948665"/>
                    </a:ext>
                  </a:extLst>
                </a:gridCol>
                <a:gridCol w="1702432">
                  <a:extLst>
                    <a:ext uri="{9D8B030D-6E8A-4147-A177-3AD203B41FA5}">
                      <a16:colId xmlns:a16="http://schemas.microsoft.com/office/drawing/2014/main" val="4144913045"/>
                    </a:ext>
                  </a:extLst>
                </a:gridCol>
              </a:tblGrid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 dirty="0">
                          <a:solidFill>
                            <a:schemeClr val="tx1"/>
                          </a:solidFill>
                          <a:latin typeface="+mn-lt"/>
                        </a:rPr>
                        <a:t>Objectifs / déroulement / modalités de travail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4C9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4C9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4C9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4C9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 dirty="0">
                          <a:solidFill>
                            <a:schemeClr val="tx1"/>
                          </a:solidFill>
                          <a:latin typeface="+mn-lt"/>
                        </a:rPr>
                        <a:t>Matériel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4C9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4C9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4C9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4C9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1101910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fr-FR" sz="1200" b="1" u="non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Silence, on lit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4C9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4C9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4C9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4C9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buFontTx/>
                        <a:buNone/>
                      </a:pPr>
                      <a:r>
                        <a:rPr lang="fr-FR" sz="1100" b="0" i="0" u="none" dirty="0">
                          <a:solidFill>
                            <a:schemeClr val="tx1"/>
                          </a:solidFill>
                          <a:latin typeface="+mj-lt"/>
                        </a:rPr>
                        <a:t>- bibliothèque de classe</a:t>
                      </a:r>
                    </a:p>
                  </a:txBody>
                  <a:tcPr>
                    <a:lnL w="28575" cap="flat" cmpd="sng" algn="ctr">
                      <a:solidFill>
                        <a:srgbClr val="F4C9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4C9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4C9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4C9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6996579"/>
                  </a:ext>
                </a:extLst>
              </a:tr>
            </a:tbl>
          </a:graphicData>
        </a:graphic>
      </p:graphicFrame>
      <p:sp>
        <p:nvSpPr>
          <p:cNvPr id="26" name="Rectangle : avec coins arrondis en haut 25">
            <a:extLst>
              <a:ext uri="{FF2B5EF4-FFF2-40B4-BE49-F238E27FC236}">
                <a16:creationId xmlns:a16="http://schemas.microsoft.com/office/drawing/2014/main" id="{0B4DD4F9-5BC7-E743-A75C-69418B6A75CF}"/>
              </a:ext>
            </a:extLst>
          </p:cNvPr>
          <p:cNvSpPr/>
          <p:nvPr/>
        </p:nvSpPr>
        <p:spPr>
          <a:xfrm>
            <a:off x="435388" y="4901377"/>
            <a:ext cx="1213414" cy="229605"/>
          </a:xfrm>
          <a:prstGeom prst="round2SameRect">
            <a:avLst>
              <a:gd name="adj1" fmla="val 42755"/>
              <a:gd name="adj2" fmla="val 0"/>
            </a:avLst>
          </a:prstGeom>
          <a:solidFill>
            <a:srgbClr val="F4C9CD"/>
          </a:solidFill>
          <a:ln w="25400">
            <a:solidFill>
              <a:srgbClr val="F4C9C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b="1" dirty="0">
                <a:solidFill>
                  <a:schemeClr val="bg1"/>
                </a:solidFill>
                <a:latin typeface="KG Miss Kindergarten" panose="02000000000000000000" pitchFamily="2" charset="77"/>
              </a:rPr>
              <a:t>13h20-13h40</a:t>
            </a:r>
          </a:p>
        </p:txBody>
      </p:sp>
      <p:graphicFrame>
        <p:nvGraphicFramePr>
          <p:cNvPr id="27" name="Tableau 26">
            <a:extLst>
              <a:ext uri="{FF2B5EF4-FFF2-40B4-BE49-F238E27FC236}">
                <a16:creationId xmlns:a16="http://schemas.microsoft.com/office/drawing/2014/main" id="{D26CAF11-E84B-114C-B7A1-67222D89116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92299"/>
              </p:ext>
            </p:extLst>
          </p:nvPr>
        </p:nvGraphicFramePr>
        <p:xfrm>
          <a:off x="435383" y="6053994"/>
          <a:ext cx="6688900" cy="975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46617">
                  <a:extLst>
                    <a:ext uri="{9D8B030D-6E8A-4147-A177-3AD203B41FA5}">
                      <a16:colId xmlns:a16="http://schemas.microsoft.com/office/drawing/2014/main" val="3826948665"/>
                    </a:ext>
                  </a:extLst>
                </a:gridCol>
                <a:gridCol w="1246617">
                  <a:extLst>
                    <a:ext uri="{9D8B030D-6E8A-4147-A177-3AD203B41FA5}">
                      <a16:colId xmlns:a16="http://schemas.microsoft.com/office/drawing/2014/main" val="456543000"/>
                    </a:ext>
                  </a:extLst>
                </a:gridCol>
                <a:gridCol w="1246617">
                  <a:extLst>
                    <a:ext uri="{9D8B030D-6E8A-4147-A177-3AD203B41FA5}">
                      <a16:colId xmlns:a16="http://schemas.microsoft.com/office/drawing/2014/main" val="1143774940"/>
                    </a:ext>
                  </a:extLst>
                </a:gridCol>
                <a:gridCol w="1246617">
                  <a:extLst>
                    <a:ext uri="{9D8B030D-6E8A-4147-A177-3AD203B41FA5}">
                      <a16:colId xmlns:a16="http://schemas.microsoft.com/office/drawing/2014/main" val="2281113755"/>
                    </a:ext>
                  </a:extLst>
                </a:gridCol>
                <a:gridCol w="1702432">
                  <a:extLst>
                    <a:ext uri="{9D8B030D-6E8A-4147-A177-3AD203B41FA5}">
                      <a16:colId xmlns:a16="http://schemas.microsoft.com/office/drawing/2014/main" val="4144913045"/>
                    </a:ext>
                  </a:extLst>
                </a:gridCol>
              </a:tblGrid>
              <a:tr h="185420">
                <a:tc gridSpan="4">
                  <a:txBody>
                    <a:bodyPr/>
                    <a:lstStyle/>
                    <a:p>
                      <a:pPr algn="ctr"/>
                      <a:r>
                        <a:rPr lang="fr-FR" sz="1200" b="1" i="0" u="none" dirty="0">
                          <a:solidFill>
                            <a:schemeClr val="tx1"/>
                          </a:solidFill>
                          <a:latin typeface="+mn-lt"/>
                        </a:rPr>
                        <a:t>Objectifs / déroulement / modalités de travail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4C9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4C9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4C9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4C9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 dirty="0">
                          <a:solidFill>
                            <a:schemeClr val="tx1"/>
                          </a:solidFill>
                          <a:latin typeface="+mn-lt"/>
                        </a:rPr>
                        <a:t>Matériel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4C9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4C9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4C9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4C9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1101910"/>
                  </a:ext>
                </a:extLst>
              </a:tr>
              <a:tr h="185420">
                <a:tc gridSpan="4">
                  <a:txBody>
                    <a:bodyPr/>
                    <a:lstStyle/>
                    <a:p>
                      <a:pPr algn="ctr"/>
                      <a:r>
                        <a:rPr lang="fr-FR" sz="1200" b="1" u="sng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CEINTURES DE COMPÉTENCES</a:t>
                      </a:r>
                      <a:endParaRPr lang="fr-FR" sz="1200" u="sng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F4C9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4C9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4C9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4C9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indent="0" algn="l">
                        <a:buFontTx/>
                        <a:buNone/>
                      </a:pPr>
                      <a:r>
                        <a:rPr lang="fr-FR" sz="1100" b="0" i="0" u="none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- entrainements et tests aux ceintures</a:t>
                      </a:r>
                    </a:p>
                    <a:p>
                      <a:pPr marL="0" indent="0" algn="l">
                        <a:buFontTx/>
                        <a:buNone/>
                      </a:pPr>
                      <a:r>
                        <a:rPr lang="fr-FR" sz="1100" b="0" i="0" u="none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- mémos et outils</a:t>
                      </a:r>
                    </a:p>
                  </a:txBody>
                  <a:tcPr>
                    <a:lnL w="28575" cap="flat" cmpd="sng" algn="ctr">
                      <a:solidFill>
                        <a:srgbClr val="F4C9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4C9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4C9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4C9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6996579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fr-FR" sz="1100" u="non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GAZELLES</a:t>
                      </a:r>
                    </a:p>
                    <a:p>
                      <a:pPr algn="ctr"/>
                      <a:r>
                        <a:rPr lang="fr-FR" sz="1100" i="1" u="non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Numération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4C9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4C9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4C9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4C9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u="non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LIONS</a:t>
                      </a:r>
                    </a:p>
                    <a:p>
                      <a:pPr algn="ctr"/>
                      <a:r>
                        <a:rPr lang="fr-FR" sz="1100" i="1" u="non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Géométrie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4C9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4C9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4C9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4C9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u="non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LÉOPARDS</a:t>
                      </a:r>
                    </a:p>
                    <a:p>
                      <a:pPr algn="ctr"/>
                      <a:r>
                        <a:rPr lang="fr-FR" sz="1100" i="1" u="non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Tables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4C9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4C9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4C9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4C9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u="non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ÉLÉPHANTS</a:t>
                      </a:r>
                    </a:p>
                    <a:p>
                      <a:pPr algn="ctr"/>
                      <a:r>
                        <a:rPr lang="fr-FR" sz="1100" i="1" u="non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Calcul posé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4C9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4C9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4C9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4C9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indent="0" algn="l">
                        <a:buFontTx/>
                        <a:buNone/>
                      </a:pPr>
                      <a:endParaRPr lang="fr-FR" sz="1200" b="0" i="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D7CC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7CC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7CC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7CC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4041399"/>
                  </a:ext>
                </a:extLst>
              </a:tr>
            </a:tbl>
          </a:graphicData>
        </a:graphic>
      </p:graphicFrame>
      <p:sp>
        <p:nvSpPr>
          <p:cNvPr id="28" name="Rectangle : avec coins arrondis en haut 27">
            <a:extLst>
              <a:ext uri="{FF2B5EF4-FFF2-40B4-BE49-F238E27FC236}">
                <a16:creationId xmlns:a16="http://schemas.microsoft.com/office/drawing/2014/main" id="{22BA6B87-E19C-5A4E-8024-40E96C80BEE3}"/>
              </a:ext>
            </a:extLst>
          </p:cNvPr>
          <p:cNvSpPr/>
          <p:nvPr/>
        </p:nvSpPr>
        <p:spPr>
          <a:xfrm>
            <a:off x="435383" y="5803745"/>
            <a:ext cx="1213414" cy="229605"/>
          </a:xfrm>
          <a:prstGeom prst="round2SameRect">
            <a:avLst>
              <a:gd name="adj1" fmla="val 42755"/>
              <a:gd name="adj2" fmla="val 0"/>
            </a:avLst>
          </a:prstGeom>
          <a:solidFill>
            <a:srgbClr val="F4C9CD"/>
          </a:solidFill>
          <a:ln w="25400">
            <a:solidFill>
              <a:srgbClr val="F4C9C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b="1" dirty="0">
                <a:solidFill>
                  <a:schemeClr val="bg1"/>
                </a:solidFill>
                <a:latin typeface="KG Miss Kindergarten" panose="02000000000000000000" pitchFamily="2" charset="77"/>
              </a:rPr>
              <a:t>13h40-14h</a:t>
            </a:r>
          </a:p>
        </p:txBody>
      </p:sp>
      <p:graphicFrame>
        <p:nvGraphicFramePr>
          <p:cNvPr id="29" name="Tableau 28">
            <a:extLst>
              <a:ext uri="{FF2B5EF4-FFF2-40B4-BE49-F238E27FC236}">
                <a16:creationId xmlns:a16="http://schemas.microsoft.com/office/drawing/2014/main" id="{266F700E-DD1C-4848-9E65-32AC17BFA6A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8943648"/>
              </p:ext>
            </p:extLst>
          </p:nvPr>
        </p:nvGraphicFramePr>
        <p:xfrm>
          <a:off x="435383" y="7383082"/>
          <a:ext cx="6688898" cy="1158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86466">
                  <a:extLst>
                    <a:ext uri="{9D8B030D-6E8A-4147-A177-3AD203B41FA5}">
                      <a16:colId xmlns:a16="http://schemas.microsoft.com/office/drawing/2014/main" val="3826948665"/>
                    </a:ext>
                  </a:extLst>
                </a:gridCol>
                <a:gridCol w="1702432">
                  <a:extLst>
                    <a:ext uri="{9D8B030D-6E8A-4147-A177-3AD203B41FA5}">
                      <a16:colId xmlns:a16="http://schemas.microsoft.com/office/drawing/2014/main" val="4144913045"/>
                    </a:ext>
                  </a:extLst>
                </a:gridCol>
              </a:tblGrid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 dirty="0">
                          <a:solidFill>
                            <a:schemeClr val="tx1"/>
                          </a:solidFill>
                          <a:latin typeface="+mn-lt"/>
                        </a:rPr>
                        <a:t>Objectifs / déroulement / modalités de travail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4C9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4C9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4C9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4C9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 dirty="0">
                          <a:solidFill>
                            <a:schemeClr val="tx1"/>
                          </a:solidFill>
                          <a:latin typeface="+mn-lt"/>
                        </a:rPr>
                        <a:t>Matériel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4C9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4C9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4C9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4C9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1101910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fr-FR" sz="1200" b="1" u="sng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MATHÉMATIQUES – ESPACE ET GÉOMÉTRIE</a:t>
                      </a:r>
                    </a:p>
                    <a:p>
                      <a:pPr algn="ctr"/>
                      <a:r>
                        <a:rPr lang="fr-FR" sz="1200" b="1" u="non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Les triangles particuliers</a:t>
                      </a:r>
                    </a:p>
                    <a:p>
                      <a:pPr algn="ctr"/>
                      <a:endParaRPr lang="fr-FR" sz="600" b="1" u="non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algn="l"/>
                      <a:r>
                        <a:rPr lang="fr-FR" sz="1100" b="0" u="sng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OS</a:t>
                      </a:r>
                      <a:r>
                        <a:rPr lang="fr-FR" sz="1100" b="0" u="non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: Identifier des triangles particuliers :  isocèles, équilatéraux, rectangle</a:t>
                      </a:r>
                    </a:p>
                    <a:p>
                      <a:pPr algn="l"/>
                      <a:r>
                        <a:rPr lang="fr-FR" sz="1100" b="0" u="non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tri de triangles 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4C9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4C9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4C9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4C9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buFontTx/>
                        <a:buNone/>
                      </a:pPr>
                      <a:endParaRPr lang="fr-FR" sz="1100" b="0" i="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F4C9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4C9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4C9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4C9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6996579"/>
                  </a:ext>
                </a:extLst>
              </a:tr>
            </a:tbl>
          </a:graphicData>
        </a:graphic>
      </p:graphicFrame>
      <p:sp>
        <p:nvSpPr>
          <p:cNvPr id="30" name="Rectangle : avec coins arrondis en haut 29">
            <a:extLst>
              <a:ext uri="{FF2B5EF4-FFF2-40B4-BE49-F238E27FC236}">
                <a16:creationId xmlns:a16="http://schemas.microsoft.com/office/drawing/2014/main" id="{B6D34A4D-9AE7-E343-A880-9E7B8EB5FB4E}"/>
              </a:ext>
            </a:extLst>
          </p:cNvPr>
          <p:cNvSpPr/>
          <p:nvPr/>
        </p:nvSpPr>
        <p:spPr>
          <a:xfrm>
            <a:off x="435383" y="7132833"/>
            <a:ext cx="1213414" cy="229605"/>
          </a:xfrm>
          <a:prstGeom prst="round2SameRect">
            <a:avLst>
              <a:gd name="adj1" fmla="val 42755"/>
              <a:gd name="adj2" fmla="val 0"/>
            </a:avLst>
          </a:prstGeom>
          <a:solidFill>
            <a:srgbClr val="F4C9CD"/>
          </a:solidFill>
          <a:ln w="25400">
            <a:solidFill>
              <a:srgbClr val="F4C9C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b="1" dirty="0">
                <a:solidFill>
                  <a:schemeClr val="bg1"/>
                </a:solidFill>
                <a:latin typeface="KG Miss Kindergarten" panose="02000000000000000000" pitchFamily="2" charset="77"/>
              </a:rPr>
              <a:t>14h-14h40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C8C52E29-C290-ED4A-8D5C-7BA971283014}"/>
              </a:ext>
            </a:extLst>
          </p:cNvPr>
          <p:cNvSpPr txBox="1"/>
          <p:nvPr/>
        </p:nvSpPr>
        <p:spPr>
          <a:xfrm>
            <a:off x="74951" y="406233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95059081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Tableau 10">
            <a:extLst>
              <a:ext uri="{FF2B5EF4-FFF2-40B4-BE49-F238E27FC236}">
                <a16:creationId xmlns:a16="http://schemas.microsoft.com/office/drawing/2014/main" id="{F6F4030E-3DC8-8E44-9963-AB5C22FB731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6292139"/>
              </p:ext>
            </p:extLst>
          </p:nvPr>
        </p:nvGraphicFramePr>
        <p:xfrm>
          <a:off x="435388" y="412025"/>
          <a:ext cx="6688898" cy="777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86466">
                  <a:extLst>
                    <a:ext uri="{9D8B030D-6E8A-4147-A177-3AD203B41FA5}">
                      <a16:colId xmlns:a16="http://schemas.microsoft.com/office/drawing/2014/main" val="3826948665"/>
                    </a:ext>
                  </a:extLst>
                </a:gridCol>
                <a:gridCol w="1702432">
                  <a:extLst>
                    <a:ext uri="{9D8B030D-6E8A-4147-A177-3AD203B41FA5}">
                      <a16:colId xmlns:a16="http://schemas.microsoft.com/office/drawing/2014/main" val="4144913045"/>
                    </a:ext>
                  </a:extLst>
                </a:gridCol>
              </a:tblGrid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 dirty="0">
                          <a:solidFill>
                            <a:schemeClr val="tx1"/>
                          </a:solidFill>
                          <a:latin typeface="+mn-lt"/>
                        </a:rPr>
                        <a:t>Objectifs / déroulement / modalités de travail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FEA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A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A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A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 dirty="0">
                          <a:solidFill>
                            <a:schemeClr val="tx1"/>
                          </a:solidFill>
                          <a:latin typeface="+mn-lt"/>
                        </a:rPr>
                        <a:t>Matériel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FEA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A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A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A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1101910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algn="ctr"/>
                      <a:endParaRPr lang="fr-FR" sz="110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FFEA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A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A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A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FFEA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A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A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A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6996579"/>
                  </a:ext>
                </a:extLst>
              </a:tr>
            </a:tbl>
          </a:graphicData>
        </a:graphic>
      </p:graphicFrame>
      <p:sp>
        <p:nvSpPr>
          <p:cNvPr id="15" name="Rectangle 14">
            <a:extLst>
              <a:ext uri="{FF2B5EF4-FFF2-40B4-BE49-F238E27FC236}">
                <a16:creationId xmlns:a16="http://schemas.microsoft.com/office/drawing/2014/main" id="{4CDA5EF1-52E0-5647-A1F7-CCBEBCFE40AB}"/>
              </a:ext>
            </a:extLst>
          </p:cNvPr>
          <p:cNvSpPr/>
          <p:nvPr/>
        </p:nvSpPr>
        <p:spPr>
          <a:xfrm>
            <a:off x="-2" y="10014705"/>
            <a:ext cx="7559675" cy="677108"/>
          </a:xfrm>
          <a:prstGeom prst="rect">
            <a:avLst/>
          </a:prstGeom>
          <a:solidFill>
            <a:srgbClr val="FFEA8A"/>
          </a:solidFill>
          <a:ln>
            <a:solidFill>
              <a:srgbClr val="FFEA8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aphicFrame>
        <p:nvGraphicFramePr>
          <p:cNvPr id="18" name="Tableau 17">
            <a:extLst>
              <a:ext uri="{FF2B5EF4-FFF2-40B4-BE49-F238E27FC236}">
                <a16:creationId xmlns:a16="http://schemas.microsoft.com/office/drawing/2014/main" id="{53A4D78B-4ABD-6B46-839F-5497604F054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3906963"/>
              </p:ext>
            </p:extLst>
          </p:nvPr>
        </p:nvGraphicFramePr>
        <p:xfrm>
          <a:off x="435388" y="1784298"/>
          <a:ext cx="6688898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86466">
                  <a:extLst>
                    <a:ext uri="{9D8B030D-6E8A-4147-A177-3AD203B41FA5}">
                      <a16:colId xmlns:a16="http://schemas.microsoft.com/office/drawing/2014/main" val="3826948665"/>
                    </a:ext>
                  </a:extLst>
                </a:gridCol>
                <a:gridCol w="1702432">
                  <a:extLst>
                    <a:ext uri="{9D8B030D-6E8A-4147-A177-3AD203B41FA5}">
                      <a16:colId xmlns:a16="http://schemas.microsoft.com/office/drawing/2014/main" val="4144913045"/>
                    </a:ext>
                  </a:extLst>
                </a:gridCol>
              </a:tblGrid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 dirty="0">
                          <a:solidFill>
                            <a:schemeClr val="tx1"/>
                          </a:solidFill>
                          <a:latin typeface="+mn-lt"/>
                        </a:rPr>
                        <a:t>Objectifs / déroulement / modalités de travail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FEA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A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A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A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 dirty="0">
                          <a:solidFill>
                            <a:schemeClr val="tx1"/>
                          </a:solidFill>
                          <a:latin typeface="+mn-lt"/>
                        </a:rPr>
                        <a:t>Matériel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FEA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A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A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A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1101910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algn="ctr"/>
                      <a:endParaRPr lang="fr-FR" sz="120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fr-FR" sz="120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fr-FR" sz="120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FFEA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A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A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A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buFontTx/>
                        <a:buNone/>
                      </a:pPr>
                      <a:endParaRPr lang="fr-FR" sz="1200" b="0" i="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FFEA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A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A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A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6996579"/>
                  </a:ext>
                </a:extLst>
              </a:tr>
            </a:tbl>
          </a:graphicData>
        </a:graphic>
      </p:graphicFrame>
      <p:sp>
        <p:nvSpPr>
          <p:cNvPr id="24" name="Rectangle : avec coins arrondis en haut 23">
            <a:extLst>
              <a:ext uri="{FF2B5EF4-FFF2-40B4-BE49-F238E27FC236}">
                <a16:creationId xmlns:a16="http://schemas.microsoft.com/office/drawing/2014/main" id="{8CDD1843-D31B-384C-BD2D-7557EF33D261}"/>
              </a:ext>
            </a:extLst>
          </p:cNvPr>
          <p:cNvSpPr/>
          <p:nvPr/>
        </p:nvSpPr>
        <p:spPr>
          <a:xfrm>
            <a:off x="435388" y="163045"/>
            <a:ext cx="1213414" cy="229605"/>
          </a:xfrm>
          <a:prstGeom prst="round2SameRect">
            <a:avLst>
              <a:gd name="adj1" fmla="val 42755"/>
              <a:gd name="adj2" fmla="val 0"/>
            </a:avLst>
          </a:prstGeom>
          <a:solidFill>
            <a:srgbClr val="FFEA8A"/>
          </a:solidFill>
          <a:ln w="25400">
            <a:solidFill>
              <a:srgbClr val="FFEA8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200" b="1" dirty="0">
              <a:solidFill>
                <a:schemeClr val="bg1"/>
              </a:solidFill>
              <a:latin typeface="KG Miss Kindergarten" panose="02000000000000000000" pitchFamily="2" charset="77"/>
            </a:endParaRPr>
          </a:p>
        </p:txBody>
      </p:sp>
      <p:sp>
        <p:nvSpPr>
          <p:cNvPr id="13" name="Rectangle : avec coins arrondis en haut 12">
            <a:extLst>
              <a:ext uri="{FF2B5EF4-FFF2-40B4-BE49-F238E27FC236}">
                <a16:creationId xmlns:a16="http://schemas.microsoft.com/office/drawing/2014/main" id="{F1769739-A3AC-D242-818C-C4C16F298D89}"/>
              </a:ext>
            </a:extLst>
          </p:cNvPr>
          <p:cNvSpPr/>
          <p:nvPr/>
        </p:nvSpPr>
        <p:spPr>
          <a:xfrm>
            <a:off x="435388" y="1534049"/>
            <a:ext cx="1213414" cy="229605"/>
          </a:xfrm>
          <a:prstGeom prst="round2SameRect">
            <a:avLst>
              <a:gd name="adj1" fmla="val 42755"/>
              <a:gd name="adj2" fmla="val 0"/>
            </a:avLst>
          </a:prstGeom>
          <a:solidFill>
            <a:srgbClr val="FFEA8A"/>
          </a:solidFill>
          <a:ln w="25400">
            <a:solidFill>
              <a:srgbClr val="FFEA8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200" b="1" dirty="0">
              <a:solidFill>
                <a:schemeClr val="bg1"/>
              </a:solidFill>
              <a:latin typeface="KG Miss Kindergarten" panose="02000000000000000000" pitchFamily="2" charset="77"/>
            </a:endParaRPr>
          </a:p>
        </p:txBody>
      </p:sp>
      <p:graphicFrame>
        <p:nvGraphicFramePr>
          <p:cNvPr id="16" name="Tableau 15">
            <a:extLst>
              <a:ext uri="{FF2B5EF4-FFF2-40B4-BE49-F238E27FC236}">
                <a16:creationId xmlns:a16="http://schemas.microsoft.com/office/drawing/2014/main" id="{86209099-2EF7-4C4A-9B1A-C5125F2B2DA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3889660"/>
              </p:ext>
            </p:extLst>
          </p:nvPr>
        </p:nvGraphicFramePr>
        <p:xfrm>
          <a:off x="435388" y="3303663"/>
          <a:ext cx="6688898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86466">
                  <a:extLst>
                    <a:ext uri="{9D8B030D-6E8A-4147-A177-3AD203B41FA5}">
                      <a16:colId xmlns:a16="http://schemas.microsoft.com/office/drawing/2014/main" val="3826948665"/>
                    </a:ext>
                  </a:extLst>
                </a:gridCol>
                <a:gridCol w="1702432">
                  <a:extLst>
                    <a:ext uri="{9D8B030D-6E8A-4147-A177-3AD203B41FA5}">
                      <a16:colId xmlns:a16="http://schemas.microsoft.com/office/drawing/2014/main" val="4144913045"/>
                    </a:ext>
                  </a:extLst>
                </a:gridCol>
              </a:tblGrid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 dirty="0">
                          <a:solidFill>
                            <a:schemeClr val="tx1"/>
                          </a:solidFill>
                          <a:latin typeface="+mn-lt"/>
                        </a:rPr>
                        <a:t>Objectifs / déroulement / modalités de travail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FEA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A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A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A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 dirty="0">
                          <a:solidFill>
                            <a:schemeClr val="tx1"/>
                          </a:solidFill>
                          <a:latin typeface="+mn-lt"/>
                        </a:rPr>
                        <a:t>Matériel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FEA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A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A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A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1101910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algn="ctr"/>
                      <a:endParaRPr lang="fr-FR" sz="1200" u="none" strike="noStrik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fr-FR" sz="1200" u="none" strike="noStrik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fr-FR" sz="1200" u="none" strike="noStrik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FFEA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A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A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A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buFontTx/>
                        <a:buNone/>
                      </a:pPr>
                      <a:endParaRPr lang="fr-FR" sz="1200" b="0" i="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FFEA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A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A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A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6996579"/>
                  </a:ext>
                </a:extLst>
              </a:tr>
            </a:tbl>
          </a:graphicData>
        </a:graphic>
      </p:graphicFrame>
      <p:sp>
        <p:nvSpPr>
          <p:cNvPr id="17" name="Rectangle : avec coins arrondis en haut 16">
            <a:extLst>
              <a:ext uri="{FF2B5EF4-FFF2-40B4-BE49-F238E27FC236}">
                <a16:creationId xmlns:a16="http://schemas.microsoft.com/office/drawing/2014/main" id="{623E9952-EA94-0145-88A0-99F59957E9E1}"/>
              </a:ext>
            </a:extLst>
          </p:cNvPr>
          <p:cNvSpPr/>
          <p:nvPr/>
        </p:nvSpPr>
        <p:spPr>
          <a:xfrm>
            <a:off x="435388" y="3053414"/>
            <a:ext cx="1213414" cy="229605"/>
          </a:xfrm>
          <a:prstGeom prst="round2SameRect">
            <a:avLst>
              <a:gd name="adj1" fmla="val 42755"/>
              <a:gd name="adj2" fmla="val 0"/>
            </a:avLst>
          </a:prstGeom>
          <a:solidFill>
            <a:srgbClr val="FFEA8A"/>
          </a:solidFill>
          <a:ln w="25400">
            <a:solidFill>
              <a:srgbClr val="FFEA8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200" b="1" dirty="0">
              <a:solidFill>
                <a:schemeClr val="bg1"/>
              </a:solidFill>
              <a:latin typeface="KG Miss Kindergarten" panose="02000000000000000000" pitchFamily="2" charset="77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DB84EF04-114D-B049-BB97-E77673CBDB33}"/>
              </a:ext>
            </a:extLst>
          </p:cNvPr>
          <p:cNvSpPr/>
          <p:nvPr/>
        </p:nvSpPr>
        <p:spPr>
          <a:xfrm>
            <a:off x="435383" y="4519563"/>
            <a:ext cx="6688898" cy="229605"/>
          </a:xfrm>
          <a:prstGeom prst="rect">
            <a:avLst/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b="1" dirty="0">
                <a:solidFill>
                  <a:schemeClr val="tx1"/>
                </a:solidFill>
                <a:latin typeface="+mj-lt"/>
              </a:rPr>
              <a:t>PAUSE DÉJEUNER</a:t>
            </a:r>
          </a:p>
        </p:txBody>
      </p:sp>
      <p:graphicFrame>
        <p:nvGraphicFramePr>
          <p:cNvPr id="25" name="Tableau 24">
            <a:extLst>
              <a:ext uri="{FF2B5EF4-FFF2-40B4-BE49-F238E27FC236}">
                <a16:creationId xmlns:a16="http://schemas.microsoft.com/office/drawing/2014/main" id="{B54C017D-54FF-C943-82D1-8D14512A6B2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5956111"/>
              </p:ext>
            </p:extLst>
          </p:nvPr>
        </p:nvGraphicFramePr>
        <p:xfrm>
          <a:off x="435388" y="5151626"/>
          <a:ext cx="6688898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86466">
                  <a:extLst>
                    <a:ext uri="{9D8B030D-6E8A-4147-A177-3AD203B41FA5}">
                      <a16:colId xmlns:a16="http://schemas.microsoft.com/office/drawing/2014/main" val="3826948665"/>
                    </a:ext>
                  </a:extLst>
                </a:gridCol>
                <a:gridCol w="1702432">
                  <a:extLst>
                    <a:ext uri="{9D8B030D-6E8A-4147-A177-3AD203B41FA5}">
                      <a16:colId xmlns:a16="http://schemas.microsoft.com/office/drawing/2014/main" val="4144913045"/>
                    </a:ext>
                  </a:extLst>
                </a:gridCol>
              </a:tblGrid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 dirty="0">
                          <a:solidFill>
                            <a:schemeClr val="tx1"/>
                          </a:solidFill>
                          <a:latin typeface="+mn-lt"/>
                        </a:rPr>
                        <a:t>Objectifs / déroulement / modalités de travail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FEA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A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A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A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 dirty="0">
                          <a:solidFill>
                            <a:schemeClr val="tx1"/>
                          </a:solidFill>
                          <a:latin typeface="+mn-lt"/>
                        </a:rPr>
                        <a:t>Matériel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FEA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A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A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A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1101910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algn="ctr"/>
                      <a:endParaRPr lang="fr-FR" sz="1200" b="1" u="non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fr-FR" sz="1200" b="1" u="non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fr-FR" sz="1200" b="1" u="non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FFEA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A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A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A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buFontTx/>
                        <a:buNone/>
                      </a:pPr>
                      <a:endParaRPr lang="fr-FR" sz="1100" b="0" i="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FFEA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A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A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A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6996579"/>
                  </a:ext>
                </a:extLst>
              </a:tr>
            </a:tbl>
          </a:graphicData>
        </a:graphic>
      </p:graphicFrame>
      <p:sp>
        <p:nvSpPr>
          <p:cNvPr id="26" name="Rectangle : avec coins arrondis en haut 25">
            <a:extLst>
              <a:ext uri="{FF2B5EF4-FFF2-40B4-BE49-F238E27FC236}">
                <a16:creationId xmlns:a16="http://schemas.microsoft.com/office/drawing/2014/main" id="{0B4DD4F9-5BC7-E743-A75C-69418B6A75CF}"/>
              </a:ext>
            </a:extLst>
          </p:cNvPr>
          <p:cNvSpPr/>
          <p:nvPr/>
        </p:nvSpPr>
        <p:spPr>
          <a:xfrm>
            <a:off x="435388" y="4901377"/>
            <a:ext cx="1213414" cy="229605"/>
          </a:xfrm>
          <a:prstGeom prst="round2SameRect">
            <a:avLst>
              <a:gd name="adj1" fmla="val 42755"/>
              <a:gd name="adj2" fmla="val 0"/>
            </a:avLst>
          </a:prstGeom>
          <a:solidFill>
            <a:srgbClr val="FFEA8A"/>
          </a:solidFill>
          <a:ln w="25400">
            <a:solidFill>
              <a:srgbClr val="FFEA8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200" b="1" dirty="0">
              <a:solidFill>
                <a:schemeClr val="bg1"/>
              </a:solidFill>
              <a:latin typeface="KG Miss Kindergarten" panose="02000000000000000000" pitchFamily="2" charset="77"/>
            </a:endParaRPr>
          </a:p>
        </p:txBody>
      </p:sp>
      <p:graphicFrame>
        <p:nvGraphicFramePr>
          <p:cNvPr id="27" name="Tableau 26">
            <a:extLst>
              <a:ext uri="{FF2B5EF4-FFF2-40B4-BE49-F238E27FC236}">
                <a16:creationId xmlns:a16="http://schemas.microsoft.com/office/drawing/2014/main" id="{D26CAF11-E84B-114C-B7A1-67222D89116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0256190"/>
              </p:ext>
            </p:extLst>
          </p:nvPr>
        </p:nvGraphicFramePr>
        <p:xfrm>
          <a:off x="435381" y="6660198"/>
          <a:ext cx="6688900" cy="1143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46617">
                  <a:extLst>
                    <a:ext uri="{9D8B030D-6E8A-4147-A177-3AD203B41FA5}">
                      <a16:colId xmlns:a16="http://schemas.microsoft.com/office/drawing/2014/main" val="3826948665"/>
                    </a:ext>
                  </a:extLst>
                </a:gridCol>
                <a:gridCol w="1246617">
                  <a:extLst>
                    <a:ext uri="{9D8B030D-6E8A-4147-A177-3AD203B41FA5}">
                      <a16:colId xmlns:a16="http://schemas.microsoft.com/office/drawing/2014/main" val="456543000"/>
                    </a:ext>
                  </a:extLst>
                </a:gridCol>
                <a:gridCol w="1246617">
                  <a:extLst>
                    <a:ext uri="{9D8B030D-6E8A-4147-A177-3AD203B41FA5}">
                      <a16:colId xmlns:a16="http://schemas.microsoft.com/office/drawing/2014/main" val="1143774940"/>
                    </a:ext>
                  </a:extLst>
                </a:gridCol>
                <a:gridCol w="1246617">
                  <a:extLst>
                    <a:ext uri="{9D8B030D-6E8A-4147-A177-3AD203B41FA5}">
                      <a16:colId xmlns:a16="http://schemas.microsoft.com/office/drawing/2014/main" val="2281113755"/>
                    </a:ext>
                  </a:extLst>
                </a:gridCol>
                <a:gridCol w="1702432">
                  <a:extLst>
                    <a:ext uri="{9D8B030D-6E8A-4147-A177-3AD203B41FA5}">
                      <a16:colId xmlns:a16="http://schemas.microsoft.com/office/drawing/2014/main" val="4144913045"/>
                    </a:ext>
                  </a:extLst>
                </a:gridCol>
              </a:tblGrid>
              <a:tr h="185420">
                <a:tc gridSpan="4">
                  <a:txBody>
                    <a:bodyPr/>
                    <a:lstStyle/>
                    <a:p>
                      <a:pPr algn="ctr"/>
                      <a:r>
                        <a:rPr lang="fr-FR" sz="1200" b="1" i="0" u="none" dirty="0">
                          <a:solidFill>
                            <a:schemeClr val="tx1"/>
                          </a:solidFill>
                          <a:latin typeface="+mn-lt"/>
                        </a:rPr>
                        <a:t>Objectifs / déroulement / modalités de travail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FEA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A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A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A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 dirty="0">
                          <a:solidFill>
                            <a:schemeClr val="tx1"/>
                          </a:solidFill>
                          <a:latin typeface="+mn-lt"/>
                        </a:rPr>
                        <a:t>Matériel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FEA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A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A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A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1101910"/>
                  </a:ext>
                </a:extLst>
              </a:tr>
              <a:tr h="185420">
                <a:tc gridSpan="4">
                  <a:txBody>
                    <a:bodyPr/>
                    <a:lstStyle/>
                    <a:p>
                      <a:pPr algn="ctr"/>
                      <a:endParaRPr lang="fr-FR" sz="1200" u="sng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FFEA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A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A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A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indent="0" algn="l">
                        <a:buFontTx/>
                        <a:buNone/>
                      </a:pPr>
                      <a:endParaRPr lang="fr-FR" sz="1100" b="0" i="0" u="none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>
                    <a:lnL w="28575" cap="flat" cmpd="sng" algn="ctr">
                      <a:solidFill>
                        <a:srgbClr val="FFEA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A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A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A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6996579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algn="ctr"/>
                      <a:endParaRPr lang="fr-FR" sz="1100" i="1" u="non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FFEA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A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A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A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i="1" u="non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FFEA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A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A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A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i="1" u="non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FFEA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A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A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A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i="1" u="non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fr-FR" sz="1100" i="1" u="non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fr-FR" sz="1100" i="1" u="non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FFEA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A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A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A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indent="0" algn="l">
                        <a:buFontTx/>
                        <a:buNone/>
                      </a:pPr>
                      <a:endParaRPr lang="fr-FR" sz="1200" b="0" i="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D7CC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7CC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7CC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7CC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4041399"/>
                  </a:ext>
                </a:extLst>
              </a:tr>
            </a:tbl>
          </a:graphicData>
        </a:graphic>
      </p:graphicFrame>
      <p:sp>
        <p:nvSpPr>
          <p:cNvPr id="28" name="Rectangle : avec coins arrondis en haut 27">
            <a:extLst>
              <a:ext uri="{FF2B5EF4-FFF2-40B4-BE49-F238E27FC236}">
                <a16:creationId xmlns:a16="http://schemas.microsoft.com/office/drawing/2014/main" id="{22BA6B87-E19C-5A4E-8024-40E96C80BEE3}"/>
              </a:ext>
            </a:extLst>
          </p:cNvPr>
          <p:cNvSpPr/>
          <p:nvPr/>
        </p:nvSpPr>
        <p:spPr>
          <a:xfrm>
            <a:off x="435381" y="6409949"/>
            <a:ext cx="1213414" cy="229605"/>
          </a:xfrm>
          <a:prstGeom prst="round2SameRect">
            <a:avLst>
              <a:gd name="adj1" fmla="val 42755"/>
              <a:gd name="adj2" fmla="val 0"/>
            </a:avLst>
          </a:prstGeom>
          <a:solidFill>
            <a:srgbClr val="FFEA8A"/>
          </a:solidFill>
          <a:ln w="25400">
            <a:solidFill>
              <a:srgbClr val="FFEA8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200" b="1" dirty="0">
              <a:solidFill>
                <a:schemeClr val="bg1"/>
              </a:solidFill>
              <a:latin typeface="KG Miss Kindergarten" panose="02000000000000000000" pitchFamily="2" charset="77"/>
            </a:endParaRPr>
          </a:p>
        </p:txBody>
      </p:sp>
      <p:graphicFrame>
        <p:nvGraphicFramePr>
          <p:cNvPr id="29" name="Tableau 28">
            <a:extLst>
              <a:ext uri="{FF2B5EF4-FFF2-40B4-BE49-F238E27FC236}">
                <a16:creationId xmlns:a16="http://schemas.microsoft.com/office/drawing/2014/main" id="{266F700E-DD1C-4848-9E65-32AC17BFA6A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29110648"/>
              </p:ext>
            </p:extLst>
          </p:nvPr>
        </p:nvGraphicFramePr>
        <p:xfrm>
          <a:off x="435381" y="8397370"/>
          <a:ext cx="6688898" cy="868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86466">
                  <a:extLst>
                    <a:ext uri="{9D8B030D-6E8A-4147-A177-3AD203B41FA5}">
                      <a16:colId xmlns:a16="http://schemas.microsoft.com/office/drawing/2014/main" val="3826948665"/>
                    </a:ext>
                  </a:extLst>
                </a:gridCol>
                <a:gridCol w="1702432">
                  <a:extLst>
                    <a:ext uri="{9D8B030D-6E8A-4147-A177-3AD203B41FA5}">
                      <a16:colId xmlns:a16="http://schemas.microsoft.com/office/drawing/2014/main" val="4144913045"/>
                    </a:ext>
                  </a:extLst>
                </a:gridCol>
              </a:tblGrid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 dirty="0">
                          <a:solidFill>
                            <a:schemeClr val="tx1"/>
                          </a:solidFill>
                          <a:latin typeface="+mn-lt"/>
                        </a:rPr>
                        <a:t>Objectifs / déroulement / modalités de travail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FEA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A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A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A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 dirty="0">
                          <a:solidFill>
                            <a:schemeClr val="tx1"/>
                          </a:solidFill>
                          <a:latin typeface="+mn-lt"/>
                        </a:rPr>
                        <a:t>Matériel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FEA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A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A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A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1101910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algn="ctr"/>
                      <a:endParaRPr lang="fr-FR" sz="1100" b="0" u="non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fr-FR" sz="1100" b="0" u="non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fr-FR" sz="1100" b="0" u="non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FFEA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A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A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A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buFontTx/>
                        <a:buNone/>
                      </a:pPr>
                      <a:endParaRPr lang="fr-FR" sz="1100" b="0" i="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FFEA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A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A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A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6996579"/>
                  </a:ext>
                </a:extLst>
              </a:tr>
            </a:tbl>
          </a:graphicData>
        </a:graphic>
      </p:graphicFrame>
      <p:sp>
        <p:nvSpPr>
          <p:cNvPr id="30" name="Rectangle : avec coins arrondis en haut 29">
            <a:extLst>
              <a:ext uri="{FF2B5EF4-FFF2-40B4-BE49-F238E27FC236}">
                <a16:creationId xmlns:a16="http://schemas.microsoft.com/office/drawing/2014/main" id="{B6D34A4D-9AE7-E343-A880-9E7B8EB5FB4E}"/>
              </a:ext>
            </a:extLst>
          </p:cNvPr>
          <p:cNvSpPr/>
          <p:nvPr/>
        </p:nvSpPr>
        <p:spPr>
          <a:xfrm>
            <a:off x="435381" y="8147121"/>
            <a:ext cx="1213414" cy="229605"/>
          </a:xfrm>
          <a:prstGeom prst="round2SameRect">
            <a:avLst>
              <a:gd name="adj1" fmla="val 42755"/>
              <a:gd name="adj2" fmla="val 0"/>
            </a:avLst>
          </a:prstGeom>
          <a:solidFill>
            <a:srgbClr val="FFEA8A"/>
          </a:solidFill>
          <a:ln w="25400">
            <a:solidFill>
              <a:srgbClr val="FFEA8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200" b="1" dirty="0">
              <a:solidFill>
                <a:schemeClr val="bg1"/>
              </a:solidFill>
              <a:latin typeface="KG Miss Kindergarten" panose="02000000000000000000" pitchFamily="2" charset="77"/>
            </a:endParaRP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C8C52E29-C290-ED4A-8D5C-7BA971283014}"/>
              </a:ext>
            </a:extLst>
          </p:cNvPr>
          <p:cNvSpPr txBox="1"/>
          <p:nvPr/>
        </p:nvSpPr>
        <p:spPr>
          <a:xfrm>
            <a:off x="74951" y="406233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93436098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90379DB8-C139-5948-9D4E-7CAA1210D98A}"/>
              </a:ext>
            </a:extLst>
          </p:cNvPr>
          <p:cNvSpPr txBox="1"/>
          <p:nvPr/>
        </p:nvSpPr>
        <p:spPr>
          <a:xfrm>
            <a:off x="288099" y="108994"/>
            <a:ext cx="5725839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800" dirty="0">
                <a:latin typeface="Springwood Line DEMO" pitchFamily="2" charset="77"/>
              </a:rPr>
              <a:t>mardi 12 juillet 2020</a:t>
            </a:r>
          </a:p>
        </p:txBody>
      </p:sp>
      <p:cxnSp>
        <p:nvCxnSpPr>
          <p:cNvPr id="5" name="Connecteur droit 4">
            <a:extLst>
              <a:ext uri="{FF2B5EF4-FFF2-40B4-BE49-F238E27FC236}">
                <a16:creationId xmlns:a16="http://schemas.microsoft.com/office/drawing/2014/main" id="{4110C667-913F-1A40-90B7-DE6B5B55539E}"/>
              </a:ext>
            </a:extLst>
          </p:cNvPr>
          <p:cNvCxnSpPr/>
          <p:nvPr/>
        </p:nvCxnSpPr>
        <p:spPr>
          <a:xfrm>
            <a:off x="288099" y="786102"/>
            <a:ext cx="7002049" cy="0"/>
          </a:xfrm>
          <a:prstGeom prst="line">
            <a:avLst/>
          </a:prstGeom>
          <a:ln w="60325">
            <a:solidFill>
              <a:srgbClr val="F4E18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" name="Tableau 5">
            <a:extLst>
              <a:ext uri="{FF2B5EF4-FFF2-40B4-BE49-F238E27FC236}">
                <a16:creationId xmlns:a16="http://schemas.microsoft.com/office/drawing/2014/main" id="{F7A8732E-1510-A340-A0C1-D3F1C636378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8211515"/>
              </p:ext>
            </p:extLst>
          </p:nvPr>
        </p:nvGraphicFramePr>
        <p:xfrm>
          <a:off x="436363" y="1460861"/>
          <a:ext cx="6688898" cy="868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74812">
                  <a:extLst>
                    <a:ext uri="{9D8B030D-6E8A-4147-A177-3AD203B41FA5}">
                      <a16:colId xmlns:a16="http://schemas.microsoft.com/office/drawing/2014/main" val="3826948665"/>
                    </a:ext>
                  </a:extLst>
                </a:gridCol>
                <a:gridCol w="1714086">
                  <a:extLst>
                    <a:ext uri="{9D8B030D-6E8A-4147-A177-3AD203B41FA5}">
                      <a16:colId xmlns:a16="http://schemas.microsoft.com/office/drawing/2014/main" val="414491304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 dirty="0">
                          <a:solidFill>
                            <a:schemeClr val="tx1"/>
                          </a:solidFill>
                          <a:latin typeface="+mn-lt"/>
                        </a:rPr>
                        <a:t>Objectifs / déroulement / modalités de travail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4E1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4E1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4E1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4E1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 dirty="0">
                          <a:solidFill>
                            <a:schemeClr val="tx1"/>
                          </a:solidFill>
                          <a:latin typeface="+mn-lt"/>
                        </a:rPr>
                        <a:t>Matériel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4E1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4E1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4E1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4E1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110191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endParaRPr lang="fr-FR" sz="1100" b="1" i="0" u="none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ctr"/>
                      <a:endParaRPr lang="fr-FR" sz="1100" b="1" i="0" u="none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ctr"/>
                      <a:endParaRPr lang="fr-FR" sz="1100" b="1" i="0" u="non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F4E1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4E1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4E1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4E1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F4E1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4E1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4E1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4E1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8059868"/>
                  </a:ext>
                </a:extLst>
              </a:tr>
            </a:tbl>
          </a:graphicData>
        </a:graphic>
      </p:graphicFrame>
      <p:sp>
        <p:nvSpPr>
          <p:cNvPr id="7" name="Rectangle : avec coins arrondis en haut 6">
            <a:extLst>
              <a:ext uri="{FF2B5EF4-FFF2-40B4-BE49-F238E27FC236}">
                <a16:creationId xmlns:a16="http://schemas.microsoft.com/office/drawing/2014/main" id="{2A84EC06-E8CC-C04E-916A-AA7209639799}"/>
              </a:ext>
            </a:extLst>
          </p:cNvPr>
          <p:cNvSpPr/>
          <p:nvPr/>
        </p:nvSpPr>
        <p:spPr>
          <a:xfrm>
            <a:off x="436363" y="1231256"/>
            <a:ext cx="1213414" cy="229605"/>
          </a:xfrm>
          <a:prstGeom prst="round2SameRect">
            <a:avLst>
              <a:gd name="adj1" fmla="val 42755"/>
              <a:gd name="adj2" fmla="val 0"/>
            </a:avLst>
          </a:prstGeom>
          <a:solidFill>
            <a:srgbClr val="F4E188"/>
          </a:solidFill>
          <a:ln w="25400">
            <a:solidFill>
              <a:srgbClr val="F4E18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200" b="1" dirty="0">
              <a:solidFill>
                <a:schemeClr val="bg1"/>
              </a:solidFill>
              <a:latin typeface="KG Miss Kindergarten" panose="02000000000000000000" pitchFamily="2" charset="77"/>
            </a:endParaRPr>
          </a:p>
        </p:txBody>
      </p:sp>
      <p:graphicFrame>
        <p:nvGraphicFramePr>
          <p:cNvPr id="11" name="Tableau 10">
            <a:extLst>
              <a:ext uri="{FF2B5EF4-FFF2-40B4-BE49-F238E27FC236}">
                <a16:creationId xmlns:a16="http://schemas.microsoft.com/office/drawing/2014/main" id="{F6F4030E-3DC8-8E44-9963-AB5C22FB731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5370801"/>
              </p:ext>
            </p:extLst>
          </p:nvPr>
        </p:nvGraphicFramePr>
        <p:xfrm>
          <a:off x="436366" y="2921933"/>
          <a:ext cx="6688898" cy="868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86466">
                  <a:extLst>
                    <a:ext uri="{9D8B030D-6E8A-4147-A177-3AD203B41FA5}">
                      <a16:colId xmlns:a16="http://schemas.microsoft.com/office/drawing/2014/main" val="3826948665"/>
                    </a:ext>
                  </a:extLst>
                </a:gridCol>
                <a:gridCol w="1702432">
                  <a:extLst>
                    <a:ext uri="{9D8B030D-6E8A-4147-A177-3AD203B41FA5}">
                      <a16:colId xmlns:a16="http://schemas.microsoft.com/office/drawing/2014/main" val="4144913045"/>
                    </a:ext>
                  </a:extLst>
                </a:gridCol>
              </a:tblGrid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 dirty="0">
                          <a:solidFill>
                            <a:schemeClr val="tx1"/>
                          </a:solidFill>
                          <a:latin typeface="+mn-lt"/>
                        </a:rPr>
                        <a:t>Objectifs / déroulement / modalités de travail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4E1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4E1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4E1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4E1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 dirty="0">
                          <a:solidFill>
                            <a:schemeClr val="tx1"/>
                          </a:solidFill>
                          <a:latin typeface="+mn-lt"/>
                        </a:rPr>
                        <a:t>Matériel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4E1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4E1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4E1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4E1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1101910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algn="ctr"/>
                      <a:endParaRPr lang="fr-FR" sz="1100" b="1" i="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  <a:p>
                      <a:pPr algn="ctr"/>
                      <a:endParaRPr lang="fr-FR" sz="1100" b="1" i="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  <a:p>
                      <a:pPr algn="ctr"/>
                      <a:endParaRPr lang="fr-FR" sz="1100" b="1" i="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F4E1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4E1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4E1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4E1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buFontTx/>
                        <a:buNone/>
                      </a:pPr>
                      <a:endParaRPr lang="fr-FR" sz="1100" b="0" i="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F4E1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4E1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4E1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4E1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6996579"/>
                  </a:ext>
                </a:extLst>
              </a:tr>
            </a:tbl>
          </a:graphicData>
        </a:graphic>
      </p:graphicFrame>
      <p:graphicFrame>
        <p:nvGraphicFramePr>
          <p:cNvPr id="16" name="Tableau 15">
            <a:extLst>
              <a:ext uri="{FF2B5EF4-FFF2-40B4-BE49-F238E27FC236}">
                <a16:creationId xmlns:a16="http://schemas.microsoft.com/office/drawing/2014/main" id="{86744C16-AE54-9A42-A48B-D974579B962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1320254"/>
              </p:ext>
            </p:extLst>
          </p:nvPr>
        </p:nvGraphicFramePr>
        <p:xfrm>
          <a:off x="435385" y="4858226"/>
          <a:ext cx="6688900" cy="975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46617">
                  <a:extLst>
                    <a:ext uri="{9D8B030D-6E8A-4147-A177-3AD203B41FA5}">
                      <a16:colId xmlns:a16="http://schemas.microsoft.com/office/drawing/2014/main" val="3826948665"/>
                    </a:ext>
                  </a:extLst>
                </a:gridCol>
                <a:gridCol w="1246617">
                  <a:extLst>
                    <a:ext uri="{9D8B030D-6E8A-4147-A177-3AD203B41FA5}">
                      <a16:colId xmlns:a16="http://schemas.microsoft.com/office/drawing/2014/main" val="3875286758"/>
                    </a:ext>
                  </a:extLst>
                </a:gridCol>
                <a:gridCol w="1246617">
                  <a:extLst>
                    <a:ext uri="{9D8B030D-6E8A-4147-A177-3AD203B41FA5}">
                      <a16:colId xmlns:a16="http://schemas.microsoft.com/office/drawing/2014/main" val="2076238656"/>
                    </a:ext>
                  </a:extLst>
                </a:gridCol>
                <a:gridCol w="1246617">
                  <a:extLst>
                    <a:ext uri="{9D8B030D-6E8A-4147-A177-3AD203B41FA5}">
                      <a16:colId xmlns:a16="http://schemas.microsoft.com/office/drawing/2014/main" val="2468451557"/>
                    </a:ext>
                  </a:extLst>
                </a:gridCol>
                <a:gridCol w="1702432">
                  <a:extLst>
                    <a:ext uri="{9D8B030D-6E8A-4147-A177-3AD203B41FA5}">
                      <a16:colId xmlns:a16="http://schemas.microsoft.com/office/drawing/2014/main" val="4144913045"/>
                    </a:ext>
                  </a:extLst>
                </a:gridCol>
              </a:tblGrid>
              <a:tr h="185420">
                <a:tc gridSpan="4">
                  <a:txBody>
                    <a:bodyPr/>
                    <a:lstStyle/>
                    <a:p>
                      <a:pPr algn="ctr"/>
                      <a:r>
                        <a:rPr lang="fr-FR" sz="1200" b="1" i="0" u="none" dirty="0">
                          <a:solidFill>
                            <a:schemeClr val="tx1"/>
                          </a:solidFill>
                          <a:latin typeface="+mn-lt"/>
                        </a:rPr>
                        <a:t>Objectifs / déroulement / modalités de travail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4E1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4E1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4E1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4E1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 dirty="0">
                          <a:solidFill>
                            <a:schemeClr val="tx1"/>
                          </a:solidFill>
                          <a:latin typeface="+mn-lt"/>
                        </a:rPr>
                        <a:t>Matériel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4E1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4E1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4E1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4E1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1101910"/>
                  </a:ext>
                </a:extLst>
              </a:tr>
              <a:tr h="185420">
                <a:tc gridSpan="4">
                  <a:txBody>
                    <a:bodyPr/>
                    <a:lstStyle/>
                    <a:p>
                      <a:pPr algn="ctr"/>
                      <a:endParaRPr lang="fr-FR" sz="1200" u="sng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F4E1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4E1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4E1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4E1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indent="0" algn="l">
                        <a:buFontTx/>
                        <a:buNone/>
                      </a:pPr>
                      <a:endParaRPr lang="fr-FR" sz="1100" b="0" i="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F4E1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4E1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4E1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4E1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6996579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algn="ctr"/>
                      <a:endParaRPr lang="fr-FR" sz="1100" i="1" u="non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F4E1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4E1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4E1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4E1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i="1" u="non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fr-FR" sz="1100" i="1" u="non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F4E1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4E1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4E1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4E1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i="1" u="non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F4E1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4E1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4E1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4E1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i="1" u="non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F4E1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4E1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4E1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4E1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indent="0" algn="l">
                        <a:buFontTx/>
                        <a:buNone/>
                      </a:pPr>
                      <a:endParaRPr lang="fr-FR" sz="1200" b="0" i="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D7CC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7CC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7CC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7CC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8238995"/>
                  </a:ext>
                </a:extLst>
              </a:tr>
            </a:tbl>
          </a:graphicData>
        </a:graphic>
      </p:graphicFrame>
      <p:sp>
        <p:nvSpPr>
          <p:cNvPr id="15" name="Rectangle 14">
            <a:extLst>
              <a:ext uri="{FF2B5EF4-FFF2-40B4-BE49-F238E27FC236}">
                <a16:creationId xmlns:a16="http://schemas.microsoft.com/office/drawing/2014/main" id="{4CDA5EF1-52E0-5647-A1F7-CCBEBCFE40AB}"/>
              </a:ext>
            </a:extLst>
          </p:cNvPr>
          <p:cNvSpPr/>
          <p:nvPr/>
        </p:nvSpPr>
        <p:spPr>
          <a:xfrm>
            <a:off x="-2" y="10014705"/>
            <a:ext cx="7559675" cy="677108"/>
          </a:xfrm>
          <a:prstGeom prst="rect">
            <a:avLst/>
          </a:prstGeom>
          <a:solidFill>
            <a:srgbClr val="F4E188"/>
          </a:solidFill>
          <a:ln>
            <a:solidFill>
              <a:srgbClr val="F4E18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aphicFrame>
        <p:nvGraphicFramePr>
          <p:cNvPr id="18" name="Tableau 17">
            <a:extLst>
              <a:ext uri="{FF2B5EF4-FFF2-40B4-BE49-F238E27FC236}">
                <a16:creationId xmlns:a16="http://schemas.microsoft.com/office/drawing/2014/main" id="{53A4D78B-4ABD-6B46-839F-5497604F054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1596616"/>
              </p:ext>
            </p:extLst>
          </p:nvPr>
        </p:nvGraphicFramePr>
        <p:xfrm>
          <a:off x="436366" y="6445053"/>
          <a:ext cx="6688898" cy="868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86466">
                  <a:extLst>
                    <a:ext uri="{9D8B030D-6E8A-4147-A177-3AD203B41FA5}">
                      <a16:colId xmlns:a16="http://schemas.microsoft.com/office/drawing/2014/main" val="3826948665"/>
                    </a:ext>
                  </a:extLst>
                </a:gridCol>
                <a:gridCol w="1702432">
                  <a:extLst>
                    <a:ext uri="{9D8B030D-6E8A-4147-A177-3AD203B41FA5}">
                      <a16:colId xmlns:a16="http://schemas.microsoft.com/office/drawing/2014/main" val="4144913045"/>
                    </a:ext>
                  </a:extLst>
                </a:gridCol>
              </a:tblGrid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 dirty="0">
                          <a:solidFill>
                            <a:schemeClr val="tx1"/>
                          </a:solidFill>
                          <a:latin typeface="+mn-lt"/>
                        </a:rPr>
                        <a:t>Objectifs / déroulement / modalités de travail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4E1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4E1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4E1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4E1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 dirty="0">
                          <a:solidFill>
                            <a:schemeClr val="tx1"/>
                          </a:solidFill>
                          <a:latin typeface="+mn-lt"/>
                        </a:rPr>
                        <a:t>Matériel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4E1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4E1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4E1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4E1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1101910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algn="ctr"/>
                      <a:endParaRPr lang="fr-FR" sz="1100" u="sng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fr-FR" sz="1100" u="sng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fr-FR" sz="1100" u="sng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F4E1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4E1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4E1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4E1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buFontTx/>
                        <a:buNone/>
                      </a:pPr>
                      <a:endParaRPr lang="fr-FR" sz="1100" b="0" i="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F4E1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4E1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4E1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4E1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6996579"/>
                  </a:ext>
                </a:extLst>
              </a:tr>
            </a:tbl>
          </a:graphicData>
        </a:graphic>
      </p:graphicFrame>
      <p:sp>
        <p:nvSpPr>
          <p:cNvPr id="21" name="Rectangle : avec coins arrondis en haut 20">
            <a:extLst>
              <a:ext uri="{FF2B5EF4-FFF2-40B4-BE49-F238E27FC236}">
                <a16:creationId xmlns:a16="http://schemas.microsoft.com/office/drawing/2014/main" id="{2B2823F0-F445-9842-9BE5-F9A77B740741}"/>
              </a:ext>
            </a:extLst>
          </p:cNvPr>
          <p:cNvSpPr/>
          <p:nvPr/>
        </p:nvSpPr>
        <p:spPr>
          <a:xfrm>
            <a:off x="436362" y="2667236"/>
            <a:ext cx="1213414" cy="229605"/>
          </a:xfrm>
          <a:prstGeom prst="round2SameRect">
            <a:avLst>
              <a:gd name="adj1" fmla="val 42755"/>
              <a:gd name="adj2" fmla="val 0"/>
            </a:avLst>
          </a:prstGeom>
          <a:solidFill>
            <a:srgbClr val="F4E188"/>
          </a:solidFill>
          <a:ln w="25400">
            <a:solidFill>
              <a:srgbClr val="F4E18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200" b="1" dirty="0">
              <a:solidFill>
                <a:schemeClr val="bg1"/>
              </a:solidFill>
              <a:latin typeface="KG Miss Kindergarten" panose="02000000000000000000" pitchFamily="2" charset="77"/>
            </a:endParaRPr>
          </a:p>
        </p:txBody>
      </p:sp>
      <p:sp>
        <p:nvSpPr>
          <p:cNvPr id="22" name="Rectangle : avec coins arrondis en haut 21">
            <a:extLst>
              <a:ext uri="{FF2B5EF4-FFF2-40B4-BE49-F238E27FC236}">
                <a16:creationId xmlns:a16="http://schemas.microsoft.com/office/drawing/2014/main" id="{BB15C38C-C790-954F-8D91-05F5F10DD1B8}"/>
              </a:ext>
            </a:extLst>
          </p:cNvPr>
          <p:cNvSpPr/>
          <p:nvPr/>
        </p:nvSpPr>
        <p:spPr>
          <a:xfrm>
            <a:off x="435385" y="4619885"/>
            <a:ext cx="1213414" cy="229605"/>
          </a:xfrm>
          <a:prstGeom prst="round2SameRect">
            <a:avLst>
              <a:gd name="adj1" fmla="val 42755"/>
              <a:gd name="adj2" fmla="val 0"/>
            </a:avLst>
          </a:prstGeom>
          <a:solidFill>
            <a:srgbClr val="F4E188"/>
          </a:solidFill>
          <a:ln w="25400">
            <a:solidFill>
              <a:srgbClr val="F4E18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200" b="1" dirty="0">
              <a:solidFill>
                <a:schemeClr val="bg1"/>
              </a:solidFill>
              <a:latin typeface="KG Miss Kindergarten" panose="02000000000000000000" pitchFamily="2" charset="77"/>
            </a:endParaRPr>
          </a:p>
        </p:txBody>
      </p:sp>
      <p:sp>
        <p:nvSpPr>
          <p:cNvPr id="23" name="Rectangle : avec coins arrondis en haut 22">
            <a:extLst>
              <a:ext uri="{FF2B5EF4-FFF2-40B4-BE49-F238E27FC236}">
                <a16:creationId xmlns:a16="http://schemas.microsoft.com/office/drawing/2014/main" id="{480A6992-5533-894A-B867-678327FF3A2F}"/>
              </a:ext>
            </a:extLst>
          </p:cNvPr>
          <p:cNvSpPr/>
          <p:nvPr/>
        </p:nvSpPr>
        <p:spPr>
          <a:xfrm>
            <a:off x="436364" y="6215448"/>
            <a:ext cx="1213414" cy="229605"/>
          </a:xfrm>
          <a:prstGeom prst="round2SameRect">
            <a:avLst>
              <a:gd name="adj1" fmla="val 42755"/>
              <a:gd name="adj2" fmla="val 0"/>
            </a:avLst>
          </a:prstGeom>
          <a:solidFill>
            <a:srgbClr val="F4E188"/>
          </a:solidFill>
          <a:ln w="25400">
            <a:solidFill>
              <a:srgbClr val="F4E18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200" b="1" dirty="0">
              <a:solidFill>
                <a:schemeClr val="bg1"/>
              </a:solidFill>
              <a:latin typeface="KG Miss Kindergarten" panose="02000000000000000000" pitchFamily="2" charset="77"/>
            </a:endParaRPr>
          </a:p>
        </p:txBody>
      </p:sp>
      <p:graphicFrame>
        <p:nvGraphicFramePr>
          <p:cNvPr id="24" name="Tableau 23">
            <a:extLst>
              <a:ext uri="{FF2B5EF4-FFF2-40B4-BE49-F238E27FC236}">
                <a16:creationId xmlns:a16="http://schemas.microsoft.com/office/drawing/2014/main" id="{C93A116E-4A36-7943-9D4B-90A9633EC82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5494448"/>
              </p:ext>
            </p:extLst>
          </p:nvPr>
        </p:nvGraphicFramePr>
        <p:xfrm>
          <a:off x="436366" y="7893091"/>
          <a:ext cx="6688898" cy="868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74812">
                  <a:extLst>
                    <a:ext uri="{9D8B030D-6E8A-4147-A177-3AD203B41FA5}">
                      <a16:colId xmlns:a16="http://schemas.microsoft.com/office/drawing/2014/main" val="3826948665"/>
                    </a:ext>
                  </a:extLst>
                </a:gridCol>
                <a:gridCol w="1714086">
                  <a:extLst>
                    <a:ext uri="{9D8B030D-6E8A-4147-A177-3AD203B41FA5}">
                      <a16:colId xmlns:a16="http://schemas.microsoft.com/office/drawing/2014/main" val="414491304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 dirty="0">
                          <a:solidFill>
                            <a:schemeClr val="tx1"/>
                          </a:solidFill>
                          <a:latin typeface="+mn-lt"/>
                        </a:rPr>
                        <a:t>Objectifs / déroulement / modalités de travail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4E1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4E1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4E1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4E1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 dirty="0">
                          <a:solidFill>
                            <a:schemeClr val="tx1"/>
                          </a:solidFill>
                          <a:latin typeface="+mn-lt"/>
                        </a:rPr>
                        <a:t>Matériel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4E1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4E1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4E1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4E1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110191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endParaRPr lang="fr-FR" sz="1100" b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fr-FR" sz="1100" b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fr-FR" sz="1100" b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F4E1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4E1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4E1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4E1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F4E1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4E1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4E1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4E1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8059868"/>
                  </a:ext>
                </a:extLst>
              </a:tr>
            </a:tbl>
          </a:graphicData>
        </a:graphic>
      </p:graphicFrame>
      <p:sp>
        <p:nvSpPr>
          <p:cNvPr id="25" name="Rectangle 24">
            <a:extLst>
              <a:ext uri="{FF2B5EF4-FFF2-40B4-BE49-F238E27FC236}">
                <a16:creationId xmlns:a16="http://schemas.microsoft.com/office/drawing/2014/main" id="{B2E26C01-9C6D-5C43-A06C-6466396B4CEE}"/>
              </a:ext>
            </a:extLst>
          </p:cNvPr>
          <p:cNvSpPr/>
          <p:nvPr/>
        </p:nvSpPr>
        <p:spPr>
          <a:xfrm>
            <a:off x="436366" y="4052205"/>
            <a:ext cx="6688898" cy="229605"/>
          </a:xfrm>
          <a:prstGeom prst="rect">
            <a:avLst/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b="1" dirty="0">
                <a:solidFill>
                  <a:schemeClr val="tx1"/>
                </a:solidFill>
                <a:latin typeface="+mj-lt"/>
              </a:rPr>
              <a:t>RÉCRÉATION</a:t>
            </a:r>
          </a:p>
        </p:txBody>
      </p:sp>
      <p:sp>
        <p:nvSpPr>
          <p:cNvPr id="26" name="Rectangle : avec coins arrondis en haut 25">
            <a:extLst>
              <a:ext uri="{FF2B5EF4-FFF2-40B4-BE49-F238E27FC236}">
                <a16:creationId xmlns:a16="http://schemas.microsoft.com/office/drawing/2014/main" id="{8F8FAADA-D326-5E4D-8EAC-B6116128D51A}"/>
              </a:ext>
            </a:extLst>
          </p:cNvPr>
          <p:cNvSpPr/>
          <p:nvPr/>
        </p:nvSpPr>
        <p:spPr>
          <a:xfrm>
            <a:off x="436366" y="7652763"/>
            <a:ext cx="1213414" cy="229605"/>
          </a:xfrm>
          <a:prstGeom prst="round2SameRect">
            <a:avLst>
              <a:gd name="adj1" fmla="val 42755"/>
              <a:gd name="adj2" fmla="val 0"/>
            </a:avLst>
          </a:prstGeom>
          <a:solidFill>
            <a:srgbClr val="F4E188"/>
          </a:solidFill>
          <a:ln w="25400">
            <a:solidFill>
              <a:srgbClr val="F4E18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200" b="1" dirty="0">
              <a:solidFill>
                <a:schemeClr val="bg1"/>
              </a:solidFill>
              <a:latin typeface="KG Miss Kindergarten" panose="02000000000000000000" pitchFamily="2" charset="77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23165BAA-0C20-2843-A5FD-76B9AD64FDFD}"/>
              </a:ext>
            </a:extLst>
          </p:cNvPr>
          <p:cNvSpPr/>
          <p:nvPr/>
        </p:nvSpPr>
        <p:spPr>
          <a:xfrm>
            <a:off x="435387" y="9032464"/>
            <a:ext cx="6688898" cy="229605"/>
          </a:xfrm>
          <a:prstGeom prst="rect">
            <a:avLst/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b="1" dirty="0">
                <a:solidFill>
                  <a:schemeClr val="tx1"/>
                </a:solidFill>
                <a:latin typeface="+mj-lt"/>
              </a:rPr>
              <a:t>RÉCRÉATION</a:t>
            </a:r>
          </a:p>
        </p:txBody>
      </p:sp>
    </p:spTree>
    <p:extLst>
      <p:ext uri="{BB962C8B-B14F-4D97-AF65-F5344CB8AC3E}">
        <p14:creationId xmlns:p14="http://schemas.microsoft.com/office/powerpoint/2010/main" val="510891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Tableau 10">
            <a:extLst>
              <a:ext uri="{FF2B5EF4-FFF2-40B4-BE49-F238E27FC236}">
                <a16:creationId xmlns:a16="http://schemas.microsoft.com/office/drawing/2014/main" id="{F6F4030E-3DC8-8E44-9963-AB5C22FB731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7243291"/>
              </p:ext>
            </p:extLst>
          </p:nvPr>
        </p:nvGraphicFramePr>
        <p:xfrm>
          <a:off x="435388" y="412025"/>
          <a:ext cx="6688898" cy="777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86466">
                  <a:extLst>
                    <a:ext uri="{9D8B030D-6E8A-4147-A177-3AD203B41FA5}">
                      <a16:colId xmlns:a16="http://schemas.microsoft.com/office/drawing/2014/main" val="3826948665"/>
                    </a:ext>
                  </a:extLst>
                </a:gridCol>
                <a:gridCol w="1702432">
                  <a:extLst>
                    <a:ext uri="{9D8B030D-6E8A-4147-A177-3AD203B41FA5}">
                      <a16:colId xmlns:a16="http://schemas.microsoft.com/office/drawing/2014/main" val="4144913045"/>
                    </a:ext>
                  </a:extLst>
                </a:gridCol>
              </a:tblGrid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 dirty="0">
                          <a:solidFill>
                            <a:schemeClr val="tx1"/>
                          </a:solidFill>
                          <a:latin typeface="+mn-lt"/>
                        </a:rPr>
                        <a:t>Objectifs / déroulement / modalités de travail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4E1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4E1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4E1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4E1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 dirty="0">
                          <a:solidFill>
                            <a:schemeClr val="tx1"/>
                          </a:solidFill>
                          <a:latin typeface="+mn-lt"/>
                        </a:rPr>
                        <a:t>Matériel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4E1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4E1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4E1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4E1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1101910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algn="ctr"/>
                      <a:endParaRPr lang="fr-FR" sz="110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F4E1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4E1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4E1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4E1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F4E1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4E1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4E1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4E1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6996579"/>
                  </a:ext>
                </a:extLst>
              </a:tr>
            </a:tbl>
          </a:graphicData>
        </a:graphic>
      </p:graphicFrame>
      <p:sp>
        <p:nvSpPr>
          <p:cNvPr id="15" name="Rectangle 14">
            <a:extLst>
              <a:ext uri="{FF2B5EF4-FFF2-40B4-BE49-F238E27FC236}">
                <a16:creationId xmlns:a16="http://schemas.microsoft.com/office/drawing/2014/main" id="{4CDA5EF1-52E0-5647-A1F7-CCBEBCFE40AB}"/>
              </a:ext>
            </a:extLst>
          </p:cNvPr>
          <p:cNvSpPr/>
          <p:nvPr/>
        </p:nvSpPr>
        <p:spPr>
          <a:xfrm>
            <a:off x="-2" y="10014705"/>
            <a:ext cx="7559675" cy="677108"/>
          </a:xfrm>
          <a:prstGeom prst="rect">
            <a:avLst/>
          </a:prstGeom>
          <a:solidFill>
            <a:srgbClr val="F4E188"/>
          </a:solidFill>
          <a:ln>
            <a:solidFill>
              <a:srgbClr val="F4E18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aphicFrame>
        <p:nvGraphicFramePr>
          <p:cNvPr id="18" name="Tableau 17">
            <a:extLst>
              <a:ext uri="{FF2B5EF4-FFF2-40B4-BE49-F238E27FC236}">
                <a16:creationId xmlns:a16="http://schemas.microsoft.com/office/drawing/2014/main" id="{53A4D78B-4ABD-6B46-839F-5497604F054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2614267"/>
              </p:ext>
            </p:extLst>
          </p:nvPr>
        </p:nvGraphicFramePr>
        <p:xfrm>
          <a:off x="435388" y="1784298"/>
          <a:ext cx="6688898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86466">
                  <a:extLst>
                    <a:ext uri="{9D8B030D-6E8A-4147-A177-3AD203B41FA5}">
                      <a16:colId xmlns:a16="http://schemas.microsoft.com/office/drawing/2014/main" val="3826948665"/>
                    </a:ext>
                  </a:extLst>
                </a:gridCol>
                <a:gridCol w="1702432">
                  <a:extLst>
                    <a:ext uri="{9D8B030D-6E8A-4147-A177-3AD203B41FA5}">
                      <a16:colId xmlns:a16="http://schemas.microsoft.com/office/drawing/2014/main" val="4144913045"/>
                    </a:ext>
                  </a:extLst>
                </a:gridCol>
              </a:tblGrid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 dirty="0">
                          <a:solidFill>
                            <a:schemeClr val="tx1"/>
                          </a:solidFill>
                          <a:latin typeface="+mn-lt"/>
                        </a:rPr>
                        <a:t>Objectifs / déroulement / modalités de travail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4E1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4E1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4E1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4E1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 dirty="0">
                          <a:solidFill>
                            <a:schemeClr val="tx1"/>
                          </a:solidFill>
                          <a:latin typeface="+mn-lt"/>
                        </a:rPr>
                        <a:t>Matériel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4E1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4E1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4E1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4E1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1101910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algn="ctr"/>
                      <a:endParaRPr lang="fr-FR" sz="120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fr-FR" sz="120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fr-FR" sz="120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F4E1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4E1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4E1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4E1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buFontTx/>
                        <a:buNone/>
                      </a:pPr>
                      <a:endParaRPr lang="fr-FR" sz="1200" b="0" i="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F4E1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4E1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4E1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4E1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6996579"/>
                  </a:ext>
                </a:extLst>
              </a:tr>
            </a:tbl>
          </a:graphicData>
        </a:graphic>
      </p:graphicFrame>
      <p:sp>
        <p:nvSpPr>
          <p:cNvPr id="24" name="Rectangle : avec coins arrondis en haut 23">
            <a:extLst>
              <a:ext uri="{FF2B5EF4-FFF2-40B4-BE49-F238E27FC236}">
                <a16:creationId xmlns:a16="http://schemas.microsoft.com/office/drawing/2014/main" id="{8CDD1843-D31B-384C-BD2D-7557EF33D261}"/>
              </a:ext>
            </a:extLst>
          </p:cNvPr>
          <p:cNvSpPr/>
          <p:nvPr/>
        </p:nvSpPr>
        <p:spPr>
          <a:xfrm>
            <a:off x="435388" y="163045"/>
            <a:ext cx="1213414" cy="229605"/>
          </a:xfrm>
          <a:prstGeom prst="round2SameRect">
            <a:avLst>
              <a:gd name="adj1" fmla="val 42755"/>
              <a:gd name="adj2" fmla="val 0"/>
            </a:avLst>
          </a:prstGeom>
          <a:solidFill>
            <a:srgbClr val="F4E188"/>
          </a:solidFill>
          <a:ln w="25400">
            <a:solidFill>
              <a:srgbClr val="F4E18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200" b="1" dirty="0">
              <a:solidFill>
                <a:schemeClr val="bg1"/>
              </a:solidFill>
              <a:latin typeface="KG Miss Kindergarten" panose="02000000000000000000" pitchFamily="2" charset="77"/>
            </a:endParaRPr>
          </a:p>
        </p:txBody>
      </p:sp>
      <p:sp>
        <p:nvSpPr>
          <p:cNvPr id="13" name="Rectangle : avec coins arrondis en haut 12">
            <a:extLst>
              <a:ext uri="{FF2B5EF4-FFF2-40B4-BE49-F238E27FC236}">
                <a16:creationId xmlns:a16="http://schemas.microsoft.com/office/drawing/2014/main" id="{F1769739-A3AC-D242-818C-C4C16F298D89}"/>
              </a:ext>
            </a:extLst>
          </p:cNvPr>
          <p:cNvSpPr/>
          <p:nvPr/>
        </p:nvSpPr>
        <p:spPr>
          <a:xfrm>
            <a:off x="435388" y="1534049"/>
            <a:ext cx="1213414" cy="229605"/>
          </a:xfrm>
          <a:prstGeom prst="round2SameRect">
            <a:avLst>
              <a:gd name="adj1" fmla="val 42755"/>
              <a:gd name="adj2" fmla="val 0"/>
            </a:avLst>
          </a:prstGeom>
          <a:solidFill>
            <a:srgbClr val="F4E188"/>
          </a:solidFill>
          <a:ln w="25400">
            <a:solidFill>
              <a:srgbClr val="F4E18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200" b="1" dirty="0">
              <a:solidFill>
                <a:schemeClr val="bg1"/>
              </a:solidFill>
              <a:latin typeface="KG Miss Kindergarten" panose="02000000000000000000" pitchFamily="2" charset="77"/>
            </a:endParaRPr>
          </a:p>
        </p:txBody>
      </p:sp>
      <p:graphicFrame>
        <p:nvGraphicFramePr>
          <p:cNvPr id="16" name="Tableau 15">
            <a:extLst>
              <a:ext uri="{FF2B5EF4-FFF2-40B4-BE49-F238E27FC236}">
                <a16:creationId xmlns:a16="http://schemas.microsoft.com/office/drawing/2014/main" id="{86209099-2EF7-4C4A-9B1A-C5125F2B2DA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4390"/>
              </p:ext>
            </p:extLst>
          </p:nvPr>
        </p:nvGraphicFramePr>
        <p:xfrm>
          <a:off x="435388" y="3303663"/>
          <a:ext cx="6688898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86466">
                  <a:extLst>
                    <a:ext uri="{9D8B030D-6E8A-4147-A177-3AD203B41FA5}">
                      <a16:colId xmlns:a16="http://schemas.microsoft.com/office/drawing/2014/main" val="3826948665"/>
                    </a:ext>
                  </a:extLst>
                </a:gridCol>
                <a:gridCol w="1702432">
                  <a:extLst>
                    <a:ext uri="{9D8B030D-6E8A-4147-A177-3AD203B41FA5}">
                      <a16:colId xmlns:a16="http://schemas.microsoft.com/office/drawing/2014/main" val="4144913045"/>
                    </a:ext>
                  </a:extLst>
                </a:gridCol>
              </a:tblGrid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 dirty="0">
                          <a:solidFill>
                            <a:schemeClr val="tx1"/>
                          </a:solidFill>
                          <a:latin typeface="+mn-lt"/>
                        </a:rPr>
                        <a:t>Objectifs / déroulement / modalités de travail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4E1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4E1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4E1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4E1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 dirty="0">
                          <a:solidFill>
                            <a:schemeClr val="tx1"/>
                          </a:solidFill>
                          <a:latin typeface="+mn-lt"/>
                        </a:rPr>
                        <a:t>Matériel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4E1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4E1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4E1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4E1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1101910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algn="ctr"/>
                      <a:endParaRPr lang="fr-FR" sz="1200" u="none" strike="noStrik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fr-FR" sz="1200" u="none" strike="noStrik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fr-FR" sz="1200" u="none" strike="noStrik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F4E1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4E1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4E1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4E1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buFontTx/>
                        <a:buNone/>
                      </a:pPr>
                      <a:endParaRPr lang="fr-FR" sz="1200" b="0" i="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F4E1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4E1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4E1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4E1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6996579"/>
                  </a:ext>
                </a:extLst>
              </a:tr>
            </a:tbl>
          </a:graphicData>
        </a:graphic>
      </p:graphicFrame>
      <p:sp>
        <p:nvSpPr>
          <p:cNvPr id="17" name="Rectangle : avec coins arrondis en haut 16">
            <a:extLst>
              <a:ext uri="{FF2B5EF4-FFF2-40B4-BE49-F238E27FC236}">
                <a16:creationId xmlns:a16="http://schemas.microsoft.com/office/drawing/2014/main" id="{623E9952-EA94-0145-88A0-99F59957E9E1}"/>
              </a:ext>
            </a:extLst>
          </p:cNvPr>
          <p:cNvSpPr/>
          <p:nvPr/>
        </p:nvSpPr>
        <p:spPr>
          <a:xfrm>
            <a:off x="435388" y="3053414"/>
            <a:ext cx="1213414" cy="229605"/>
          </a:xfrm>
          <a:prstGeom prst="round2SameRect">
            <a:avLst>
              <a:gd name="adj1" fmla="val 42755"/>
              <a:gd name="adj2" fmla="val 0"/>
            </a:avLst>
          </a:prstGeom>
          <a:solidFill>
            <a:srgbClr val="F4E188"/>
          </a:solidFill>
          <a:ln w="25400">
            <a:solidFill>
              <a:srgbClr val="F4E18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200" b="1" dirty="0">
              <a:solidFill>
                <a:schemeClr val="bg1"/>
              </a:solidFill>
              <a:latin typeface="KG Miss Kindergarten" panose="02000000000000000000" pitchFamily="2" charset="77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DB84EF04-114D-B049-BB97-E77673CBDB33}"/>
              </a:ext>
            </a:extLst>
          </p:cNvPr>
          <p:cNvSpPr/>
          <p:nvPr/>
        </p:nvSpPr>
        <p:spPr>
          <a:xfrm>
            <a:off x="435383" y="4519563"/>
            <a:ext cx="6688898" cy="229605"/>
          </a:xfrm>
          <a:prstGeom prst="rect">
            <a:avLst/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b="1" dirty="0">
                <a:solidFill>
                  <a:schemeClr val="tx1"/>
                </a:solidFill>
                <a:latin typeface="+mj-lt"/>
              </a:rPr>
              <a:t>PAUSE DÉJEUNER</a:t>
            </a:r>
          </a:p>
        </p:txBody>
      </p:sp>
      <p:graphicFrame>
        <p:nvGraphicFramePr>
          <p:cNvPr id="25" name="Tableau 24">
            <a:extLst>
              <a:ext uri="{FF2B5EF4-FFF2-40B4-BE49-F238E27FC236}">
                <a16:creationId xmlns:a16="http://schemas.microsoft.com/office/drawing/2014/main" id="{B54C017D-54FF-C943-82D1-8D14512A6B2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8427360"/>
              </p:ext>
            </p:extLst>
          </p:nvPr>
        </p:nvGraphicFramePr>
        <p:xfrm>
          <a:off x="435388" y="5151626"/>
          <a:ext cx="6688898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86466">
                  <a:extLst>
                    <a:ext uri="{9D8B030D-6E8A-4147-A177-3AD203B41FA5}">
                      <a16:colId xmlns:a16="http://schemas.microsoft.com/office/drawing/2014/main" val="3826948665"/>
                    </a:ext>
                  </a:extLst>
                </a:gridCol>
                <a:gridCol w="1702432">
                  <a:extLst>
                    <a:ext uri="{9D8B030D-6E8A-4147-A177-3AD203B41FA5}">
                      <a16:colId xmlns:a16="http://schemas.microsoft.com/office/drawing/2014/main" val="4144913045"/>
                    </a:ext>
                  </a:extLst>
                </a:gridCol>
              </a:tblGrid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 dirty="0">
                          <a:solidFill>
                            <a:schemeClr val="tx1"/>
                          </a:solidFill>
                          <a:latin typeface="+mn-lt"/>
                        </a:rPr>
                        <a:t>Objectifs / déroulement / modalités de travail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4E1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4E1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4E1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4E1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 dirty="0">
                          <a:solidFill>
                            <a:schemeClr val="tx1"/>
                          </a:solidFill>
                          <a:latin typeface="+mn-lt"/>
                        </a:rPr>
                        <a:t>Matériel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4E1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4E1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4E1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4E1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1101910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algn="ctr"/>
                      <a:endParaRPr lang="fr-FR" sz="1200" b="1" u="non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fr-FR" sz="1200" b="1" u="non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fr-FR" sz="1200" b="1" u="non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F4E1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4E1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4E1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4E1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buFontTx/>
                        <a:buNone/>
                      </a:pPr>
                      <a:endParaRPr lang="fr-FR" sz="1100" b="0" i="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F4E1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4E1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4E1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4E1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6996579"/>
                  </a:ext>
                </a:extLst>
              </a:tr>
            </a:tbl>
          </a:graphicData>
        </a:graphic>
      </p:graphicFrame>
      <p:sp>
        <p:nvSpPr>
          <p:cNvPr id="26" name="Rectangle : avec coins arrondis en haut 25">
            <a:extLst>
              <a:ext uri="{FF2B5EF4-FFF2-40B4-BE49-F238E27FC236}">
                <a16:creationId xmlns:a16="http://schemas.microsoft.com/office/drawing/2014/main" id="{0B4DD4F9-5BC7-E743-A75C-69418B6A75CF}"/>
              </a:ext>
            </a:extLst>
          </p:cNvPr>
          <p:cNvSpPr/>
          <p:nvPr/>
        </p:nvSpPr>
        <p:spPr>
          <a:xfrm>
            <a:off x="435388" y="4901377"/>
            <a:ext cx="1213414" cy="229605"/>
          </a:xfrm>
          <a:prstGeom prst="round2SameRect">
            <a:avLst>
              <a:gd name="adj1" fmla="val 42755"/>
              <a:gd name="adj2" fmla="val 0"/>
            </a:avLst>
          </a:prstGeom>
          <a:solidFill>
            <a:srgbClr val="F4E188"/>
          </a:solidFill>
          <a:ln w="25400">
            <a:solidFill>
              <a:srgbClr val="F4E18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200" b="1" dirty="0">
              <a:solidFill>
                <a:schemeClr val="bg1"/>
              </a:solidFill>
              <a:latin typeface="KG Miss Kindergarten" panose="02000000000000000000" pitchFamily="2" charset="77"/>
            </a:endParaRPr>
          </a:p>
        </p:txBody>
      </p:sp>
      <p:graphicFrame>
        <p:nvGraphicFramePr>
          <p:cNvPr id="27" name="Tableau 26">
            <a:extLst>
              <a:ext uri="{FF2B5EF4-FFF2-40B4-BE49-F238E27FC236}">
                <a16:creationId xmlns:a16="http://schemas.microsoft.com/office/drawing/2014/main" id="{D26CAF11-E84B-114C-B7A1-67222D89116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1932519"/>
              </p:ext>
            </p:extLst>
          </p:nvPr>
        </p:nvGraphicFramePr>
        <p:xfrm>
          <a:off x="435381" y="6660198"/>
          <a:ext cx="6688900" cy="1143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46617">
                  <a:extLst>
                    <a:ext uri="{9D8B030D-6E8A-4147-A177-3AD203B41FA5}">
                      <a16:colId xmlns:a16="http://schemas.microsoft.com/office/drawing/2014/main" val="3826948665"/>
                    </a:ext>
                  </a:extLst>
                </a:gridCol>
                <a:gridCol w="1246617">
                  <a:extLst>
                    <a:ext uri="{9D8B030D-6E8A-4147-A177-3AD203B41FA5}">
                      <a16:colId xmlns:a16="http://schemas.microsoft.com/office/drawing/2014/main" val="456543000"/>
                    </a:ext>
                  </a:extLst>
                </a:gridCol>
                <a:gridCol w="1246617">
                  <a:extLst>
                    <a:ext uri="{9D8B030D-6E8A-4147-A177-3AD203B41FA5}">
                      <a16:colId xmlns:a16="http://schemas.microsoft.com/office/drawing/2014/main" val="1143774940"/>
                    </a:ext>
                  </a:extLst>
                </a:gridCol>
                <a:gridCol w="1246617">
                  <a:extLst>
                    <a:ext uri="{9D8B030D-6E8A-4147-A177-3AD203B41FA5}">
                      <a16:colId xmlns:a16="http://schemas.microsoft.com/office/drawing/2014/main" val="2281113755"/>
                    </a:ext>
                  </a:extLst>
                </a:gridCol>
                <a:gridCol w="1702432">
                  <a:extLst>
                    <a:ext uri="{9D8B030D-6E8A-4147-A177-3AD203B41FA5}">
                      <a16:colId xmlns:a16="http://schemas.microsoft.com/office/drawing/2014/main" val="4144913045"/>
                    </a:ext>
                  </a:extLst>
                </a:gridCol>
              </a:tblGrid>
              <a:tr h="185420">
                <a:tc gridSpan="4">
                  <a:txBody>
                    <a:bodyPr/>
                    <a:lstStyle/>
                    <a:p>
                      <a:pPr algn="ctr"/>
                      <a:r>
                        <a:rPr lang="fr-FR" sz="1200" b="1" i="0" u="none" dirty="0">
                          <a:solidFill>
                            <a:schemeClr val="tx1"/>
                          </a:solidFill>
                          <a:latin typeface="+mn-lt"/>
                        </a:rPr>
                        <a:t>Objectifs / déroulement / modalités de travail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4E1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4E1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4E1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4E1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 dirty="0">
                          <a:solidFill>
                            <a:schemeClr val="tx1"/>
                          </a:solidFill>
                          <a:latin typeface="+mn-lt"/>
                        </a:rPr>
                        <a:t>Matériel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4E1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4E1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4E1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4E1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1101910"/>
                  </a:ext>
                </a:extLst>
              </a:tr>
              <a:tr h="185420">
                <a:tc gridSpan="4">
                  <a:txBody>
                    <a:bodyPr/>
                    <a:lstStyle/>
                    <a:p>
                      <a:pPr algn="ctr"/>
                      <a:endParaRPr lang="fr-FR" sz="1200" u="sng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F4E1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4E1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4E1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4E1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indent="0" algn="l">
                        <a:buFontTx/>
                        <a:buNone/>
                      </a:pPr>
                      <a:endParaRPr lang="fr-FR" sz="1100" b="0" i="0" u="none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>
                    <a:lnL w="28575" cap="flat" cmpd="sng" algn="ctr">
                      <a:solidFill>
                        <a:srgbClr val="F4E1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4E1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4E1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4E1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6996579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algn="ctr"/>
                      <a:endParaRPr lang="fr-FR" sz="1100" i="1" u="non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F4E1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4E1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4E1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4E1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i="1" u="non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F4E1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4E1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4E1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4E1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i="1" u="non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F4E1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4E1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4E1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4E1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i="1" u="non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fr-FR" sz="1100" i="1" u="non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fr-FR" sz="1100" i="1" u="non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F4E1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4E1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4E1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4E1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indent="0" algn="l">
                        <a:buFontTx/>
                        <a:buNone/>
                      </a:pPr>
                      <a:endParaRPr lang="fr-FR" sz="1200" b="0" i="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D7CC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7CC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7CC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7CC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4041399"/>
                  </a:ext>
                </a:extLst>
              </a:tr>
            </a:tbl>
          </a:graphicData>
        </a:graphic>
      </p:graphicFrame>
      <p:sp>
        <p:nvSpPr>
          <p:cNvPr id="28" name="Rectangle : avec coins arrondis en haut 27">
            <a:extLst>
              <a:ext uri="{FF2B5EF4-FFF2-40B4-BE49-F238E27FC236}">
                <a16:creationId xmlns:a16="http://schemas.microsoft.com/office/drawing/2014/main" id="{22BA6B87-E19C-5A4E-8024-40E96C80BEE3}"/>
              </a:ext>
            </a:extLst>
          </p:cNvPr>
          <p:cNvSpPr/>
          <p:nvPr/>
        </p:nvSpPr>
        <p:spPr>
          <a:xfrm>
            <a:off x="435381" y="6409949"/>
            <a:ext cx="1213414" cy="229605"/>
          </a:xfrm>
          <a:prstGeom prst="round2SameRect">
            <a:avLst>
              <a:gd name="adj1" fmla="val 42755"/>
              <a:gd name="adj2" fmla="val 0"/>
            </a:avLst>
          </a:prstGeom>
          <a:solidFill>
            <a:srgbClr val="F4E188"/>
          </a:solidFill>
          <a:ln w="25400">
            <a:solidFill>
              <a:srgbClr val="F4E18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200" b="1" dirty="0">
              <a:solidFill>
                <a:schemeClr val="bg1"/>
              </a:solidFill>
              <a:latin typeface="KG Miss Kindergarten" panose="02000000000000000000" pitchFamily="2" charset="77"/>
            </a:endParaRPr>
          </a:p>
        </p:txBody>
      </p:sp>
      <p:graphicFrame>
        <p:nvGraphicFramePr>
          <p:cNvPr id="29" name="Tableau 28">
            <a:extLst>
              <a:ext uri="{FF2B5EF4-FFF2-40B4-BE49-F238E27FC236}">
                <a16:creationId xmlns:a16="http://schemas.microsoft.com/office/drawing/2014/main" id="{266F700E-DD1C-4848-9E65-32AC17BFA6A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414299"/>
              </p:ext>
            </p:extLst>
          </p:nvPr>
        </p:nvGraphicFramePr>
        <p:xfrm>
          <a:off x="435381" y="8397370"/>
          <a:ext cx="6688898" cy="868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86466">
                  <a:extLst>
                    <a:ext uri="{9D8B030D-6E8A-4147-A177-3AD203B41FA5}">
                      <a16:colId xmlns:a16="http://schemas.microsoft.com/office/drawing/2014/main" val="3826948665"/>
                    </a:ext>
                  </a:extLst>
                </a:gridCol>
                <a:gridCol w="1702432">
                  <a:extLst>
                    <a:ext uri="{9D8B030D-6E8A-4147-A177-3AD203B41FA5}">
                      <a16:colId xmlns:a16="http://schemas.microsoft.com/office/drawing/2014/main" val="4144913045"/>
                    </a:ext>
                  </a:extLst>
                </a:gridCol>
              </a:tblGrid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 dirty="0">
                          <a:solidFill>
                            <a:schemeClr val="tx1"/>
                          </a:solidFill>
                          <a:latin typeface="+mn-lt"/>
                        </a:rPr>
                        <a:t>Objectifs / déroulement / modalités de travail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4E1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4E1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4E1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4E1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 dirty="0">
                          <a:solidFill>
                            <a:schemeClr val="tx1"/>
                          </a:solidFill>
                          <a:latin typeface="+mn-lt"/>
                        </a:rPr>
                        <a:t>Matériel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4E1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4E1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4E1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4E1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1101910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algn="ctr"/>
                      <a:endParaRPr lang="fr-FR" sz="1100" b="0" u="non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fr-FR" sz="1100" b="0" u="non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fr-FR" sz="1100" b="0" u="non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F4E1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4E1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4E1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4E1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buFontTx/>
                        <a:buNone/>
                      </a:pPr>
                      <a:endParaRPr lang="fr-FR" sz="1100" b="0" i="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F4E1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4E1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4E1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4E1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6996579"/>
                  </a:ext>
                </a:extLst>
              </a:tr>
            </a:tbl>
          </a:graphicData>
        </a:graphic>
      </p:graphicFrame>
      <p:sp>
        <p:nvSpPr>
          <p:cNvPr id="30" name="Rectangle : avec coins arrondis en haut 29">
            <a:extLst>
              <a:ext uri="{FF2B5EF4-FFF2-40B4-BE49-F238E27FC236}">
                <a16:creationId xmlns:a16="http://schemas.microsoft.com/office/drawing/2014/main" id="{B6D34A4D-9AE7-E343-A880-9E7B8EB5FB4E}"/>
              </a:ext>
            </a:extLst>
          </p:cNvPr>
          <p:cNvSpPr/>
          <p:nvPr/>
        </p:nvSpPr>
        <p:spPr>
          <a:xfrm>
            <a:off x="435381" y="8147121"/>
            <a:ext cx="1213414" cy="229605"/>
          </a:xfrm>
          <a:prstGeom prst="round2SameRect">
            <a:avLst>
              <a:gd name="adj1" fmla="val 42755"/>
              <a:gd name="adj2" fmla="val 0"/>
            </a:avLst>
          </a:prstGeom>
          <a:solidFill>
            <a:srgbClr val="F4E188"/>
          </a:solidFill>
          <a:ln w="25400">
            <a:solidFill>
              <a:srgbClr val="F4E18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200" b="1" dirty="0">
              <a:solidFill>
                <a:schemeClr val="bg1"/>
              </a:solidFill>
              <a:latin typeface="KG Miss Kindergarten" panose="02000000000000000000" pitchFamily="2" charset="77"/>
            </a:endParaRP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C8C52E29-C290-ED4A-8D5C-7BA971283014}"/>
              </a:ext>
            </a:extLst>
          </p:cNvPr>
          <p:cNvSpPr txBox="1"/>
          <p:nvPr/>
        </p:nvSpPr>
        <p:spPr>
          <a:xfrm>
            <a:off x="74951" y="406233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8384840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90379DB8-C139-5948-9D4E-7CAA1210D98A}"/>
              </a:ext>
            </a:extLst>
          </p:cNvPr>
          <p:cNvSpPr txBox="1"/>
          <p:nvPr/>
        </p:nvSpPr>
        <p:spPr>
          <a:xfrm>
            <a:off x="288099" y="108994"/>
            <a:ext cx="5725839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800" dirty="0">
                <a:latin typeface="Springwood Line DEMO" pitchFamily="2" charset="77"/>
              </a:rPr>
              <a:t>mardi 12 octobre 2020</a:t>
            </a:r>
          </a:p>
        </p:txBody>
      </p:sp>
      <p:cxnSp>
        <p:nvCxnSpPr>
          <p:cNvPr id="5" name="Connecteur droit 4">
            <a:extLst>
              <a:ext uri="{FF2B5EF4-FFF2-40B4-BE49-F238E27FC236}">
                <a16:creationId xmlns:a16="http://schemas.microsoft.com/office/drawing/2014/main" id="{4110C667-913F-1A40-90B7-DE6B5B55539E}"/>
              </a:ext>
            </a:extLst>
          </p:cNvPr>
          <p:cNvCxnSpPr/>
          <p:nvPr/>
        </p:nvCxnSpPr>
        <p:spPr>
          <a:xfrm>
            <a:off x="288099" y="786102"/>
            <a:ext cx="7002049" cy="0"/>
          </a:xfrm>
          <a:prstGeom prst="line">
            <a:avLst/>
          </a:prstGeom>
          <a:ln w="60325">
            <a:solidFill>
              <a:srgbClr val="E0B9B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" name="Tableau 5">
            <a:extLst>
              <a:ext uri="{FF2B5EF4-FFF2-40B4-BE49-F238E27FC236}">
                <a16:creationId xmlns:a16="http://schemas.microsoft.com/office/drawing/2014/main" id="{F7A8732E-1510-A340-A0C1-D3F1C636378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7039988"/>
              </p:ext>
            </p:extLst>
          </p:nvPr>
        </p:nvGraphicFramePr>
        <p:xfrm>
          <a:off x="436363" y="1460861"/>
          <a:ext cx="6688898" cy="868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74812">
                  <a:extLst>
                    <a:ext uri="{9D8B030D-6E8A-4147-A177-3AD203B41FA5}">
                      <a16:colId xmlns:a16="http://schemas.microsoft.com/office/drawing/2014/main" val="3826948665"/>
                    </a:ext>
                  </a:extLst>
                </a:gridCol>
                <a:gridCol w="1714086">
                  <a:extLst>
                    <a:ext uri="{9D8B030D-6E8A-4147-A177-3AD203B41FA5}">
                      <a16:colId xmlns:a16="http://schemas.microsoft.com/office/drawing/2014/main" val="414491304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 dirty="0">
                          <a:solidFill>
                            <a:schemeClr val="tx1"/>
                          </a:solidFill>
                          <a:latin typeface="+mn-lt"/>
                        </a:rPr>
                        <a:t>Objectifs / déroulement / modalités de travail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E0B9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0B9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0B9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0B9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 dirty="0">
                          <a:solidFill>
                            <a:schemeClr val="tx1"/>
                          </a:solidFill>
                          <a:latin typeface="+mn-lt"/>
                        </a:rPr>
                        <a:t>Matériel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E0B9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0B9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0B9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0B9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110191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endParaRPr lang="fr-FR" sz="1100" b="1" i="0" u="none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ctr"/>
                      <a:endParaRPr lang="fr-FR" sz="1100" b="1" i="0" u="none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ctr"/>
                      <a:endParaRPr lang="fr-FR" sz="1100" b="1" i="0" u="non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E0B9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0B9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0B9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0B9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E0B9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0B9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0B9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0B9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8059868"/>
                  </a:ext>
                </a:extLst>
              </a:tr>
            </a:tbl>
          </a:graphicData>
        </a:graphic>
      </p:graphicFrame>
      <p:sp>
        <p:nvSpPr>
          <p:cNvPr id="7" name="Rectangle : avec coins arrondis en haut 6">
            <a:extLst>
              <a:ext uri="{FF2B5EF4-FFF2-40B4-BE49-F238E27FC236}">
                <a16:creationId xmlns:a16="http://schemas.microsoft.com/office/drawing/2014/main" id="{2A84EC06-E8CC-C04E-916A-AA7209639799}"/>
              </a:ext>
            </a:extLst>
          </p:cNvPr>
          <p:cNvSpPr/>
          <p:nvPr/>
        </p:nvSpPr>
        <p:spPr>
          <a:xfrm>
            <a:off x="436363" y="1231256"/>
            <a:ext cx="1213414" cy="229605"/>
          </a:xfrm>
          <a:prstGeom prst="round2SameRect">
            <a:avLst>
              <a:gd name="adj1" fmla="val 42755"/>
              <a:gd name="adj2" fmla="val 0"/>
            </a:avLst>
          </a:prstGeom>
          <a:solidFill>
            <a:srgbClr val="E0B9BF"/>
          </a:solidFill>
          <a:ln w="25400">
            <a:solidFill>
              <a:srgbClr val="E0B9B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200" b="1" dirty="0">
              <a:solidFill>
                <a:schemeClr val="bg1"/>
              </a:solidFill>
              <a:latin typeface="KG Miss Kindergarten" panose="02000000000000000000" pitchFamily="2" charset="77"/>
            </a:endParaRPr>
          </a:p>
        </p:txBody>
      </p:sp>
      <p:graphicFrame>
        <p:nvGraphicFramePr>
          <p:cNvPr id="11" name="Tableau 10">
            <a:extLst>
              <a:ext uri="{FF2B5EF4-FFF2-40B4-BE49-F238E27FC236}">
                <a16:creationId xmlns:a16="http://schemas.microsoft.com/office/drawing/2014/main" id="{F6F4030E-3DC8-8E44-9963-AB5C22FB731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6074960"/>
              </p:ext>
            </p:extLst>
          </p:nvPr>
        </p:nvGraphicFramePr>
        <p:xfrm>
          <a:off x="436366" y="2921933"/>
          <a:ext cx="6688898" cy="868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86466">
                  <a:extLst>
                    <a:ext uri="{9D8B030D-6E8A-4147-A177-3AD203B41FA5}">
                      <a16:colId xmlns:a16="http://schemas.microsoft.com/office/drawing/2014/main" val="3826948665"/>
                    </a:ext>
                  </a:extLst>
                </a:gridCol>
                <a:gridCol w="1702432">
                  <a:extLst>
                    <a:ext uri="{9D8B030D-6E8A-4147-A177-3AD203B41FA5}">
                      <a16:colId xmlns:a16="http://schemas.microsoft.com/office/drawing/2014/main" val="4144913045"/>
                    </a:ext>
                  </a:extLst>
                </a:gridCol>
              </a:tblGrid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 dirty="0">
                          <a:solidFill>
                            <a:schemeClr val="tx1"/>
                          </a:solidFill>
                          <a:latin typeface="+mn-lt"/>
                        </a:rPr>
                        <a:t>Objectifs / déroulement / modalités de travail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E0B9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0B9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0B9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0B9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 dirty="0">
                          <a:solidFill>
                            <a:schemeClr val="tx1"/>
                          </a:solidFill>
                          <a:latin typeface="+mn-lt"/>
                        </a:rPr>
                        <a:t>Matériel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E0B9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0B9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0B9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0B9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1101910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algn="ctr"/>
                      <a:endParaRPr lang="fr-FR" sz="1100" b="1" i="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  <a:p>
                      <a:pPr algn="ctr"/>
                      <a:endParaRPr lang="fr-FR" sz="1100" b="1" i="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  <a:p>
                      <a:pPr algn="ctr"/>
                      <a:endParaRPr lang="fr-FR" sz="1100" b="1" i="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E0B9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0B9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0B9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0B9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buFontTx/>
                        <a:buNone/>
                      </a:pPr>
                      <a:endParaRPr lang="fr-FR" sz="1100" b="0" i="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E0B9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0B9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0B9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0B9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6996579"/>
                  </a:ext>
                </a:extLst>
              </a:tr>
            </a:tbl>
          </a:graphicData>
        </a:graphic>
      </p:graphicFrame>
      <p:graphicFrame>
        <p:nvGraphicFramePr>
          <p:cNvPr id="16" name="Tableau 15">
            <a:extLst>
              <a:ext uri="{FF2B5EF4-FFF2-40B4-BE49-F238E27FC236}">
                <a16:creationId xmlns:a16="http://schemas.microsoft.com/office/drawing/2014/main" id="{86744C16-AE54-9A42-A48B-D974579B962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0330807"/>
              </p:ext>
            </p:extLst>
          </p:nvPr>
        </p:nvGraphicFramePr>
        <p:xfrm>
          <a:off x="435385" y="4858226"/>
          <a:ext cx="6688900" cy="975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46617">
                  <a:extLst>
                    <a:ext uri="{9D8B030D-6E8A-4147-A177-3AD203B41FA5}">
                      <a16:colId xmlns:a16="http://schemas.microsoft.com/office/drawing/2014/main" val="3826948665"/>
                    </a:ext>
                  </a:extLst>
                </a:gridCol>
                <a:gridCol w="1246617">
                  <a:extLst>
                    <a:ext uri="{9D8B030D-6E8A-4147-A177-3AD203B41FA5}">
                      <a16:colId xmlns:a16="http://schemas.microsoft.com/office/drawing/2014/main" val="3875286758"/>
                    </a:ext>
                  </a:extLst>
                </a:gridCol>
                <a:gridCol w="1246617">
                  <a:extLst>
                    <a:ext uri="{9D8B030D-6E8A-4147-A177-3AD203B41FA5}">
                      <a16:colId xmlns:a16="http://schemas.microsoft.com/office/drawing/2014/main" val="2076238656"/>
                    </a:ext>
                  </a:extLst>
                </a:gridCol>
                <a:gridCol w="1246617">
                  <a:extLst>
                    <a:ext uri="{9D8B030D-6E8A-4147-A177-3AD203B41FA5}">
                      <a16:colId xmlns:a16="http://schemas.microsoft.com/office/drawing/2014/main" val="2468451557"/>
                    </a:ext>
                  </a:extLst>
                </a:gridCol>
                <a:gridCol w="1702432">
                  <a:extLst>
                    <a:ext uri="{9D8B030D-6E8A-4147-A177-3AD203B41FA5}">
                      <a16:colId xmlns:a16="http://schemas.microsoft.com/office/drawing/2014/main" val="4144913045"/>
                    </a:ext>
                  </a:extLst>
                </a:gridCol>
              </a:tblGrid>
              <a:tr h="185420">
                <a:tc gridSpan="4">
                  <a:txBody>
                    <a:bodyPr/>
                    <a:lstStyle/>
                    <a:p>
                      <a:pPr algn="ctr"/>
                      <a:r>
                        <a:rPr lang="fr-FR" sz="1200" b="1" i="0" u="none" dirty="0">
                          <a:solidFill>
                            <a:schemeClr val="tx1"/>
                          </a:solidFill>
                          <a:latin typeface="+mn-lt"/>
                        </a:rPr>
                        <a:t>Objectifs / déroulement / modalités de travail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E0B9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0B9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0B9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0B9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 dirty="0">
                          <a:solidFill>
                            <a:schemeClr val="tx1"/>
                          </a:solidFill>
                          <a:latin typeface="+mn-lt"/>
                        </a:rPr>
                        <a:t>Matériel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E0B9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0B9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0B9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0B9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1101910"/>
                  </a:ext>
                </a:extLst>
              </a:tr>
              <a:tr h="185420">
                <a:tc gridSpan="4">
                  <a:txBody>
                    <a:bodyPr/>
                    <a:lstStyle/>
                    <a:p>
                      <a:pPr algn="ctr"/>
                      <a:endParaRPr lang="fr-FR" sz="1200" u="sng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E0B9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0B9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0B9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0B9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indent="0" algn="l">
                        <a:buFontTx/>
                        <a:buNone/>
                      </a:pPr>
                      <a:endParaRPr lang="fr-FR" sz="1100" b="0" i="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E0B9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0B9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0B9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0B9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6996579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algn="ctr"/>
                      <a:endParaRPr lang="fr-FR" sz="1100" i="1" u="non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E0B9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0B9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0B9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0B9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i="1" u="non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fr-FR" sz="1100" i="1" u="non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E0B9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0B9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0B9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0B9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i="1" u="non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E0B9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0B9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0B9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0B9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i="1" u="non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E0B9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0B9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0B9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0B9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indent="0" algn="l">
                        <a:buFontTx/>
                        <a:buNone/>
                      </a:pPr>
                      <a:endParaRPr lang="fr-FR" sz="1200" b="0" i="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D7CC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7CC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7CC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7CC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8238995"/>
                  </a:ext>
                </a:extLst>
              </a:tr>
            </a:tbl>
          </a:graphicData>
        </a:graphic>
      </p:graphicFrame>
      <p:sp>
        <p:nvSpPr>
          <p:cNvPr id="15" name="Rectangle 14">
            <a:extLst>
              <a:ext uri="{FF2B5EF4-FFF2-40B4-BE49-F238E27FC236}">
                <a16:creationId xmlns:a16="http://schemas.microsoft.com/office/drawing/2014/main" id="{4CDA5EF1-52E0-5647-A1F7-CCBEBCFE40AB}"/>
              </a:ext>
            </a:extLst>
          </p:cNvPr>
          <p:cNvSpPr/>
          <p:nvPr/>
        </p:nvSpPr>
        <p:spPr>
          <a:xfrm>
            <a:off x="-2" y="10014705"/>
            <a:ext cx="7559675" cy="677108"/>
          </a:xfrm>
          <a:prstGeom prst="rect">
            <a:avLst/>
          </a:prstGeom>
          <a:solidFill>
            <a:srgbClr val="E0B9BF"/>
          </a:solidFill>
          <a:ln>
            <a:solidFill>
              <a:srgbClr val="E0B9B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aphicFrame>
        <p:nvGraphicFramePr>
          <p:cNvPr id="18" name="Tableau 17">
            <a:extLst>
              <a:ext uri="{FF2B5EF4-FFF2-40B4-BE49-F238E27FC236}">
                <a16:creationId xmlns:a16="http://schemas.microsoft.com/office/drawing/2014/main" id="{53A4D78B-4ABD-6B46-839F-5497604F054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704666"/>
              </p:ext>
            </p:extLst>
          </p:nvPr>
        </p:nvGraphicFramePr>
        <p:xfrm>
          <a:off x="436366" y="6445053"/>
          <a:ext cx="6688898" cy="868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86466">
                  <a:extLst>
                    <a:ext uri="{9D8B030D-6E8A-4147-A177-3AD203B41FA5}">
                      <a16:colId xmlns:a16="http://schemas.microsoft.com/office/drawing/2014/main" val="3826948665"/>
                    </a:ext>
                  </a:extLst>
                </a:gridCol>
                <a:gridCol w="1702432">
                  <a:extLst>
                    <a:ext uri="{9D8B030D-6E8A-4147-A177-3AD203B41FA5}">
                      <a16:colId xmlns:a16="http://schemas.microsoft.com/office/drawing/2014/main" val="4144913045"/>
                    </a:ext>
                  </a:extLst>
                </a:gridCol>
              </a:tblGrid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 dirty="0">
                          <a:solidFill>
                            <a:schemeClr val="tx1"/>
                          </a:solidFill>
                          <a:latin typeface="+mn-lt"/>
                        </a:rPr>
                        <a:t>Objectifs / déroulement / modalités de travail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E0B9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0B9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0B9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0B9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 dirty="0">
                          <a:solidFill>
                            <a:schemeClr val="tx1"/>
                          </a:solidFill>
                          <a:latin typeface="+mn-lt"/>
                        </a:rPr>
                        <a:t>Matériel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E0B9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0B9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0B9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0B9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1101910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algn="ctr"/>
                      <a:endParaRPr lang="fr-FR" sz="1100" u="sng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fr-FR" sz="1100" u="sng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fr-FR" sz="1100" u="sng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E0B9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0B9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0B9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0B9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buFontTx/>
                        <a:buNone/>
                      </a:pPr>
                      <a:endParaRPr lang="fr-FR" sz="1100" b="0" i="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E0B9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0B9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0B9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0B9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6996579"/>
                  </a:ext>
                </a:extLst>
              </a:tr>
            </a:tbl>
          </a:graphicData>
        </a:graphic>
      </p:graphicFrame>
      <p:sp>
        <p:nvSpPr>
          <p:cNvPr id="21" name="Rectangle : avec coins arrondis en haut 20">
            <a:extLst>
              <a:ext uri="{FF2B5EF4-FFF2-40B4-BE49-F238E27FC236}">
                <a16:creationId xmlns:a16="http://schemas.microsoft.com/office/drawing/2014/main" id="{2B2823F0-F445-9842-9BE5-F9A77B740741}"/>
              </a:ext>
            </a:extLst>
          </p:cNvPr>
          <p:cNvSpPr/>
          <p:nvPr/>
        </p:nvSpPr>
        <p:spPr>
          <a:xfrm>
            <a:off x="436362" y="2667236"/>
            <a:ext cx="1213414" cy="229605"/>
          </a:xfrm>
          <a:prstGeom prst="round2SameRect">
            <a:avLst>
              <a:gd name="adj1" fmla="val 42755"/>
              <a:gd name="adj2" fmla="val 0"/>
            </a:avLst>
          </a:prstGeom>
          <a:solidFill>
            <a:srgbClr val="E0B9BF"/>
          </a:solidFill>
          <a:ln w="25400">
            <a:solidFill>
              <a:srgbClr val="E0B9B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200" b="1" dirty="0">
              <a:solidFill>
                <a:schemeClr val="bg1"/>
              </a:solidFill>
              <a:latin typeface="KG Miss Kindergarten" panose="02000000000000000000" pitchFamily="2" charset="77"/>
            </a:endParaRPr>
          </a:p>
        </p:txBody>
      </p:sp>
      <p:sp>
        <p:nvSpPr>
          <p:cNvPr id="22" name="Rectangle : avec coins arrondis en haut 21">
            <a:extLst>
              <a:ext uri="{FF2B5EF4-FFF2-40B4-BE49-F238E27FC236}">
                <a16:creationId xmlns:a16="http://schemas.microsoft.com/office/drawing/2014/main" id="{BB15C38C-C790-954F-8D91-05F5F10DD1B8}"/>
              </a:ext>
            </a:extLst>
          </p:cNvPr>
          <p:cNvSpPr/>
          <p:nvPr/>
        </p:nvSpPr>
        <p:spPr>
          <a:xfrm>
            <a:off x="435385" y="4619885"/>
            <a:ext cx="1213414" cy="229605"/>
          </a:xfrm>
          <a:prstGeom prst="round2SameRect">
            <a:avLst>
              <a:gd name="adj1" fmla="val 42755"/>
              <a:gd name="adj2" fmla="val 0"/>
            </a:avLst>
          </a:prstGeom>
          <a:solidFill>
            <a:srgbClr val="E0B9BF"/>
          </a:solidFill>
          <a:ln w="25400">
            <a:solidFill>
              <a:srgbClr val="E0B9B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200" b="1" dirty="0">
              <a:solidFill>
                <a:schemeClr val="bg1"/>
              </a:solidFill>
              <a:latin typeface="KG Miss Kindergarten" panose="02000000000000000000" pitchFamily="2" charset="77"/>
            </a:endParaRPr>
          </a:p>
        </p:txBody>
      </p:sp>
      <p:sp>
        <p:nvSpPr>
          <p:cNvPr id="23" name="Rectangle : avec coins arrondis en haut 22">
            <a:extLst>
              <a:ext uri="{FF2B5EF4-FFF2-40B4-BE49-F238E27FC236}">
                <a16:creationId xmlns:a16="http://schemas.microsoft.com/office/drawing/2014/main" id="{480A6992-5533-894A-B867-678327FF3A2F}"/>
              </a:ext>
            </a:extLst>
          </p:cNvPr>
          <p:cNvSpPr/>
          <p:nvPr/>
        </p:nvSpPr>
        <p:spPr>
          <a:xfrm>
            <a:off x="436364" y="6215448"/>
            <a:ext cx="1213414" cy="229605"/>
          </a:xfrm>
          <a:prstGeom prst="round2SameRect">
            <a:avLst>
              <a:gd name="adj1" fmla="val 42755"/>
              <a:gd name="adj2" fmla="val 0"/>
            </a:avLst>
          </a:prstGeom>
          <a:solidFill>
            <a:srgbClr val="E0B9BF"/>
          </a:solidFill>
          <a:ln w="25400">
            <a:solidFill>
              <a:srgbClr val="E0B9B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200" b="1" dirty="0">
              <a:solidFill>
                <a:schemeClr val="bg1"/>
              </a:solidFill>
              <a:latin typeface="KG Miss Kindergarten" panose="02000000000000000000" pitchFamily="2" charset="77"/>
            </a:endParaRPr>
          </a:p>
        </p:txBody>
      </p:sp>
      <p:graphicFrame>
        <p:nvGraphicFramePr>
          <p:cNvPr id="24" name="Tableau 23">
            <a:extLst>
              <a:ext uri="{FF2B5EF4-FFF2-40B4-BE49-F238E27FC236}">
                <a16:creationId xmlns:a16="http://schemas.microsoft.com/office/drawing/2014/main" id="{C93A116E-4A36-7943-9D4B-90A9633EC82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6347911"/>
              </p:ext>
            </p:extLst>
          </p:nvPr>
        </p:nvGraphicFramePr>
        <p:xfrm>
          <a:off x="436366" y="7893091"/>
          <a:ext cx="6688898" cy="868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74812">
                  <a:extLst>
                    <a:ext uri="{9D8B030D-6E8A-4147-A177-3AD203B41FA5}">
                      <a16:colId xmlns:a16="http://schemas.microsoft.com/office/drawing/2014/main" val="3826948665"/>
                    </a:ext>
                  </a:extLst>
                </a:gridCol>
                <a:gridCol w="1714086">
                  <a:extLst>
                    <a:ext uri="{9D8B030D-6E8A-4147-A177-3AD203B41FA5}">
                      <a16:colId xmlns:a16="http://schemas.microsoft.com/office/drawing/2014/main" val="414491304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 dirty="0">
                          <a:solidFill>
                            <a:schemeClr val="tx1"/>
                          </a:solidFill>
                          <a:latin typeface="+mn-lt"/>
                        </a:rPr>
                        <a:t>Objectifs / déroulement / modalités de travail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E0B9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0B9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0B9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0B9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 dirty="0">
                          <a:solidFill>
                            <a:schemeClr val="tx1"/>
                          </a:solidFill>
                          <a:latin typeface="+mn-lt"/>
                        </a:rPr>
                        <a:t>Matériel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E0B9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0B9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0B9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0B9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110191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endParaRPr lang="fr-FR" sz="1100" b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fr-FR" sz="1100" b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fr-FR" sz="1100" b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E0B9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0B9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0B9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0B9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E0B9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0B9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0B9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0B9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8059868"/>
                  </a:ext>
                </a:extLst>
              </a:tr>
            </a:tbl>
          </a:graphicData>
        </a:graphic>
      </p:graphicFrame>
      <p:sp>
        <p:nvSpPr>
          <p:cNvPr id="25" name="Rectangle 24">
            <a:extLst>
              <a:ext uri="{FF2B5EF4-FFF2-40B4-BE49-F238E27FC236}">
                <a16:creationId xmlns:a16="http://schemas.microsoft.com/office/drawing/2014/main" id="{B2E26C01-9C6D-5C43-A06C-6466396B4CEE}"/>
              </a:ext>
            </a:extLst>
          </p:cNvPr>
          <p:cNvSpPr/>
          <p:nvPr/>
        </p:nvSpPr>
        <p:spPr>
          <a:xfrm>
            <a:off x="436366" y="4052205"/>
            <a:ext cx="6688898" cy="229605"/>
          </a:xfrm>
          <a:prstGeom prst="rect">
            <a:avLst/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b="1" dirty="0">
                <a:solidFill>
                  <a:schemeClr val="tx1"/>
                </a:solidFill>
                <a:latin typeface="+mj-lt"/>
              </a:rPr>
              <a:t>RÉCRÉATION</a:t>
            </a:r>
          </a:p>
        </p:txBody>
      </p:sp>
      <p:sp>
        <p:nvSpPr>
          <p:cNvPr id="26" name="Rectangle : avec coins arrondis en haut 25">
            <a:extLst>
              <a:ext uri="{FF2B5EF4-FFF2-40B4-BE49-F238E27FC236}">
                <a16:creationId xmlns:a16="http://schemas.microsoft.com/office/drawing/2014/main" id="{8F8FAADA-D326-5E4D-8EAC-B6116128D51A}"/>
              </a:ext>
            </a:extLst>
          </p:cNvPr>
          <p:cNvSpPr/>
          <p:nvPr/>
        </p:nvSpPr>
        <p:spPr>
          <a:xfrm>
            <a:off x="436366" y="7652763"/>
            <a:ext cx="1213414" cy="229605"/>
          </a:xfrm>
          <a:prstGeom prst="round2SameRect">
            <a:avLst>
              <a:gd name="adj1" fmla="val 42755"/>
              <a:gd name="adj2" fmla="val 0"/>
            </a:avLst>
          </a:prstGeom>
          <a:solidFill>
            <a:srgbClr val="E0B9BF"/>
          </a:solidFill>
          <a:ln w="25400">
            <a:solidFill>
              <a:srgbClr val="E0B9B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200" b="1" dirty="0">
              <a:solidFill>
                <a:schemeClr val="bg1"/>
              </a:solidFill>
              <a:latin typeface="KG Miss Kindergarten" panose="02000000000000000000" pitchFamily="2" charset="77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23165BAA-0C20-2843-A5FD-76B9AD64FDFD}"/>
              </a:ext>
            </a:extLst>
          </p:cNvPr>
          <p:cNvSpPr/>
          <p:nvPr/>
        </p:nvSpPr>
        <p:spPr>
          <a:xfrm>
            <a:off x="435387" y="9032464"/>
            <a:ext cx="6688898" cy="229605"/>
          </a:xfrm>
          <a:prstGeom prst="rect">
            <a:avLst/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b="1" dirty="0">
                <a:solidFill>
                  <a:schemeClr val="tx1"/>
                </a:solidFill>
                <a:latin typeface="+mj-lt"/>
              </a:rPr>
              <a:t>RÉCRÉATION</a:t>
            </a:r>
          </a:p>
        </p:txBody>
      </p:sp>
    </p:spTree>
    <p:extLst>
      <p:ext uri="{BB962C8B-B14F-4D97-AF65-F5344CB8AC3E}">
        <p14:creationId xmlns:p14="http://schemas.microsoft.com/office/powerpoint/2010/main" val="3011179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Tableau 10">
            <a:extLst>
              <a:ext uri="{FF2B5EF4-FFF2-40B4-BE49-F238E27FC236}">
                <a16:creationId xmlns:a16="http://schemas.microsoft.com/office/drawing/2014/main" id="{F6F4030E-3DC8-8E44-9963-AB5C22FB731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1033998"/>
              </p:ext>
            </p:extLst>
          </p:nvPr>
        </p:nvGraphicFramePr>
        <p:xfrm>
          <a:off x="435388" y="412025"/>
          <a:ext cx="6688898" cy="777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86466">
                  <a:extLst>
                    <a:ext uri="{9D8B030D-6E8A-4147-A177-3AD203B41FA5}">
                      <a16:colId xmlns:a16="http://schemas.microsoft.com/office/drawing/2014/main" val="3826948665"/>
                    </a:ext>
                  </a:extLst>
                </a:gridCol>
                <a:gridCol w="1702432">
                  <a:extLst>
                    <a:ext uri="{9D8B030D-6E8A-4147-A177-3AD203B41FA5}">
                      <a16:colId xmlns:a16="http://schemas.microsoft.com/office/drawing/2014/main" val="4144913045"/>
                    </a:ext>
                  </a:extLst>
                </a:gridCol>
              </a:tblGrid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 dirty="0">
                          <a:solidFill>
                            <a:schemeClr val="tx1"/>
                          </a:solidFill>
                          <a:latin typeface="+mn-lt"/>
                        </a:rPr>
                        <a:t>Objectifs / déroulement / modalités de travail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E0B9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0B9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0B9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0B9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 dirty="0">
                          <a:solidFill>
                            <a:schemeClr val="tx1"/>
                          </a:solidFill>
                          <a:latin typeface="+mn-lt"/>
                        </a:rPr>
                        <a:t>Matériel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E0B9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0B9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0B9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0B9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1101910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algn="ctr"/>
                      <a:endParaRPr lang="fr-FR" sz="110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E0B9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0B9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0B9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0B9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E0B9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0B9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0B9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0B9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6996579"/>
                  </a:ext>
                </a:extLst>
              </a:tr>
            </a:tbl>
          </a:graphicData>
        </a:graphic>
      </p:graphicFrame>
      <p:sp>
        <p:nvSpPr>
          <p:cNvPr id="15" name="Rectangle 14">
            <a:extLst>
              <a:ext uri="{FF2B5EF4-FFF2-40B4-BE49-F238E27FC236}">
                <a16:creationId xmlns:a16="http://schemas.microsoft.com/office/drawing/2014/main" id="{4CDA5EF1-52E0-5647-A1F7-CCBEBCFE40AB}"/>
              </a:ext>
            </a:extLst>
          </p:cNvPr>
          <p:cNvSpPr/>
          <p:nvPr/>
        </p:nvSpPr>
        <p:spPr>
          <a:xfrm>
            <a:off x="-2" y="10014705"/>
            <a:ext cx="7559675" cy="677108"/>
          </a:xfrm>
          <a:prstGeom prst="rect">
            <a:avLst/>
          </a:prstGeom>
          <a:solidFill>
            <a:srgbClr val="E0B9BF"/>
          </a:solidFill>
          <a:ln>
            <a:solidFill>
              <a:srgbClr val="E0B9B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aphicFrame>
        <p:nvGraphicFramePr>
          <p:cNvPr id="18" name="Tableau 17">
            <a:extLst>
              <a:ext uri="{FF2B5EF4-FFF2-40B4-BE49-F238E27FC236}">
                <a16:creationId xmlns:a16="http://schemas.microsoft.com/office/drawing/2014/main" id="{53A4D78B-4ABD-6B46-839F-5497604F054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614811"/>
              </p:ext>
            </p:extLst>
          </p:nvPr>
        </p:nvGraphicFramePr>
        <p:xfrm>
          <a:off x="435388" y="1784298"/>
          <a:ext cx="6688898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86466">
                  <a:extLst>
                    <a:ext uri="{9D8B030D-6E8A-4147-A177-3AD203B41FA5}">
                      <a16:colId xmlns:a16="http://schemas.microsoft.com/office/drawing/2014/main" val="3826948665"/>
                    </a:ext>
                  </a:extLst>
                </a:gridCol>
                <a:gridCol w="1702432">
                  <a:extLst>
                    <a:ext uri="{9D8B030D-6E8A-4147-A177-3AD203B41FA5}">
                      <a16:colId xmlns:a16="http://schemas.microsoft.com/office/drawing/2014/main" val="4144913045"/>
                    </a:ext>
                  </a:extLst>
                </a:gridCol>
              </a:tblGrid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 dirty="0">
                          <a:solidFill>
                            <a:schemeClr val="tx1"/>
                          </a:solidFill>
                          <a:latin typeface="+mn-lt"/>
                        </a:rPr>
                        <a:t>Objectifs / déroulement / modalités de travail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E0B9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0B9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0B9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0B9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 dirty="0">
                          <a:solidFill>
                            <a:schemeClr val="tx1"/>
                          </a:solidFill>
                          <a:latin typeface="+mn-lt"/>
                        </a:rPr>
                        <a:t>Matériel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E0B9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0B9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0B9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0B9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1101910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algn="ctr"/>
                      <a:endParaRPr lang="fr-FR" sz="120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fr-FR" sz="120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fr-FR" sz="120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E0B9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0B9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0B9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0B9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buFontTx/>
                        <a:buNone/>
                      </a:pPr>
                      <a:endParaRPr lang="fr-FR" sz="1200" b="0" i="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E0B9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0B9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0B9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0B9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6996579"/>
                  </a:ext>
                </a:extLst>
              </a:tr>
            </a:tbl>
          </a:graphicData>
        </a:graphic>
      </p:graphicFrame>
      <p:sp>
        <p:nvSpPr>
          <p:cNvPr id="24" name="Rectangle : avec coins arrondis en haut 23">
            <a:extLst>
              <a:ext uri="{FF2B5EF4-FFF2-40B4-BE49-F238E27FC236}">
                <a16:creationId xmlns:a16="http://schemas.microsoft.com/office/drawing/2014/main" id="{8CDD1843-D31B-384C-BD2D-7557EF33D261}"/>
              </a:ext>
            </a:extLst>
          </p:cNvPr>
          <p:cNvSpPr/>
          <p:nvPr/>
        </p:nvSpPr>
        <p:spPr>
          <a:xfrm>
            <a:off x="435388" y="163045"/>
            <a:ext cx="1213414" cy="229605"/>
          </a:xfrm>
          <a:prstGeom prst="round2SameRect">
            <a:avLst>
              <a:gd name="adj1" fmla="val 42755"/>
              <a:gd name="adj2" fmla="val 0"/>
            </a:avLst>
          </a:prstGeom>
          <a:solidFill>
            <a:srgbClr val="E0B9BF"/>
          </a:solidFill>
          <a:ln w="25400">
            <a:solidFill>
              <a:srgbClr val="E0B9B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200" b="1" dirty="0">
              <a:solidFill>
                <a:schemeClr val="bg1"/>
              </a:solidFill>
              <a:latin typeface="KG Miss Kindergarten" panose="02000000000000000000" pitchFamily="2" charset="77"/>
            </a:endParaRPr>
          </a:p>
        </p:txBody>
      </p:sp>
      <p:sp>
        <p:nvSpPr>
          <p:cNvPr id="13" name="Rectangle : avec coins arrondis en haut 12">
            <a:extLst>
              <a:ext uri="{FF2B5EF4-FFF2-40B4-BE49-F238E27FC236}">
                <a16:creationId xmlns:a16="http://schemas.microsoft.com/office/drawing/2014/main" id="{F1769739-A3AC-D242-818C-C4C16F298D89}"/>
              </a:ext>
            </a:extLst>
          </p:cNvPr>
          <p:cNvSpPr/>
          <p:nvPr/>
        </p:nvSpPr>
        <p:spPr>
          <a:xfrm>
            <a:off x="435388" y="1534049"/>
            <a:ext cx="1213414" cy="229605"/>
          </a:xfrm>
          <a:prstGeom prst="round2SameRect">
            <a:avLst>
              <a:gd name="adj1" fmla="val 42755"/>
              <a:gd name="adj2" fmla="val 0"/>
            </a:avLst>
          </a:prstGeom>
          <a:solidFill>
            <a:srgbClr val="E0B9BF"/>
          </a:solidFill>
          <a:ln w="25400">
            <a:solidFill>
              <a:srgbClr val="E0B9B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200" b="1" dirty="0">
              <a:solidFill>
                <a:schemeClr val="bg1"/>
              </a:solidFill>
              <a:latin typeface="KG Miss Kindergarten" panose="02000000000000000000" pitchFamily="2" charset="77"/>
            </a:endParaRPr>
          </a:p>
        </p:txBody>
      </p:sp>
      <p:graphicFrame>
        <p:nvGraphicFramePr>
          <p:cNvPr id="16" name="Tableau 15">
            <a:extLst>
              <a:ext uri="{FF2B5EF4-FFF2-40B4-BE49-F238E27FC236}">
                <a16:creationId xmlns:a16="http://schemas.microsoft.com/office/drawing/2014/main" id="{86209099-2EF7-4C4A-9B1A-C5125F2B2DA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7872087"/>
              </p:ext>
            </p:extLst>
          </p:nvPr>
        </p:nvGraphicFramePr>
        <p:xfrm>
          <a:off x="435388" y="3303663"/>
          <a:ext cx="6688898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86466">
                  <a:extLst>
                    <a:ext uri="{9D8B030D-6E8A-4147-A177-3AD203B41FA5}">
                      <a16:colId xmlns:a16="http://schemas.microsoft.com/office/drawing/2014/main" val="3826948665"/>
                    </a:ext>
                  </a:extLst>
                </a:gridCol>
                <a:gridCol w="1702432">
                  <a:extLst>
                    <a:ext uri="{9D8B030D-6E8A-4147-A177-3AD203B41FA5}">
                      <a16:colId xmlns:a16="http://schemas.microsoft.com/office/drawing/2014/main" val="4144913045"/>
                    </a:ext>
                  </a:extLst>
                </a:gridCol>
              </a:tblGrid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 dirty="0">
                          <a:solidFill>
                            <a:schemeClr val="tx1"/>
                          </a:solidFill>
                          <a:latin typeface="+mn-lt"/>
                        </a:rPr>
                        <a:t>Objectifs / déroulement / modalités de travail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E0B9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0B9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0B9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0B9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 dirty="0">
                          <a:solidFill>
                            <a:schemeClr val="tx1"/>
                          </a:solidFill>
                          <a:latin typeface="+mn-lt"/>
                        </a:rPr>
                        <a:t>Matériel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E0B9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0B9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0B9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0B9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1101910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algn="ctr"/>
                      <a:endParaRPr lang="fr-FR" sz="1200" u="none" strike="noStrik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fr-FR" sz="1200" u="none" strike="noStrik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fr-FR" sz="1200" u="none" strike="noStrik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E0B9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0B9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0B9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0B9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buFontTx/>
                        <a:buNone/>
                      </a:pPr>
                      <a:endParaRPr lang="fr-FR" sz="1200" b="0" i="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E0B9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0B9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0B9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0B9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6996579"/>
                  </a:ext>
                </a:extLst>
              </a:tr>
            </a:tbl>
          </a:graphicData>
        </a:graphic>
      </p:graphicFrame>
      <p:sp>
        <p:nvSpPr>
          <p:cNvPr id="17" name="Rectangle : avec coins arrondis en haut 16">
            <a:extLst>
              <a:ext uri="{FF2B5EF4-FFF2-40B4-BE49-F238E27FC236}">
                <a16:creationId xmlns:a16="http://schemas.microsoft.com/office/drawing/2014/main" id="{623E9952-EA94-0145-88A0-99F59957E9E1}"/>
              </a:ext>
            </a:extLst>
          </p:cNvPr>
          <p:cNvSpPr/>
          <p:nvPr/>
        </p:nvSpPr>
        <p:spPr>
          <a:xfrm>
            <a:off x="435388" y="3053414"/>
            <a:ext cx="1213414" cy="229605"/>
          </a:xfrm>
          <a:prstGeom prst="round2SameRect">
            <a:avLst>
              <a:gd name="adj1" fmla="val 42755"/>
              <a:gd name="adj2" fmla="val 0"/>
            </a:avLst>
          </a:prstGeom>
          <a:solidFill>
            <a:srgbClr val="E0B9BF"/>
          </a:solidFill>
          <a:ln w="25400">
            <a:solidFill>
              <a:srgbClr val="E0B9B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200" b="1" dirty="0">
              <a:solidFill>
                <a:schemeClr val="bg1"/>
              </a:solidFill>
              <a:latin typeface="KG Miss Kindergarten" panose="02000000000000000000" pitchFamily="2" charset="77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DB84EF04-114D-B049-BB97-E77673CBDB33}"/>
              </a:ext>
            </a:extLst>
          </p:cNvPr>
          <p:cNvSpPr/>
          <p:nvPr/>
        </p:nvSpPr>
        <p:spPr>
          <a:xfrm>
            <a:off x="435383" y="4519563"/>
            <a:ext cx="6688898" cy="229605"/>
          </a:xfrm>
          <a:prstGeom prst="rect">
            <a:avLst/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b="1" dirty="0">
                <a:solidFill>
                  <a:schemeClr val="tx1"/>
                </a:solidFill>
                <a:latin typeface="+mj-lt"/>
              </a:rPr>
              <a:t>PAUSE DÉJEUNER</a:t>
            </a:r>
          </a:p>
        </p:txBody>
      </p:sp>
      <p:graphicFrame>
        <p:nvGraphicFramePr>
          <p:cNvPr id="25" name="Tableau 24">
            <a:extLst>
              <a:ext uri="{FF2B5EF4-FFF2-40B4-BE49-F238E27FC236}">
                <a16:creationId xmlns:a16="http://schemas.microsoft.com/office/drawing/2014/main" id="{B54C017D-54FF-C943-82D1-8D14512A6B2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3154878"/>
              </p:ext>
            </p:extLst>
          </p:nvPr>
        </p:nvGraphicFramePr>
        <p:xfrm>
          <a:off x="435388" y="5151626"/>
          <a:ext cx="6688898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86466">
                  <a:extLst>
                    <a:ext uri="{9D8B030D-6E8A-4147-A177-3AD203B41FA5}">
                      <a16:colId xmlns:a16="http://schemas.microsoft.com/office/drawing/2014/main" val="3826948665"/>
                    </a:ext>
                  </a:extLst>
                </a:gridCol>
                <a:gridCol w="1702432">
                  <a:extLst>
                    <a:ext uri="{9D8B030D-6E8A-4147-A177-3AD203B41FA5}">
                      <a16:colId xmlns:a16="http://schemas.microsoft.com/office/drawing/2014/main" val="4144913045"/>
                    </a:ext>
                  </a:extLst>
                </a:gridCol>
              </a:tblGrid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 dirty="0">
                          <a:solidFill>
                            <a:schemeClr val="tx1"/>
                          </a:solidFill>
                          <a:latin typeface="+mn-lt"/>
                        </a:rPr>
                        <a:t>Objectifs / déroulement / modalités de travail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E0B9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0B9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0B9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0B9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 dirty="0">
                          <a:solidFill>
                            <a:schemeClr val="tx1"/>
                          </a:solidFill>
                          <a:latin typeface="+mn-lt"/>
                        </a:rPr>
                        <a:t>Matériel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E0B9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0B9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0B9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0B9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1101910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algn="ctr"/>
                      <a:endParaRPr lang="fr-FR" sz="1200" b="1" u="non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fr-FR" sz="1200" b="1" u="non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fr-FR" sz="1200" b="1" u="non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E0B9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0B9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0B9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0B9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buFontTx/>
                        <a:buNone/>
                      </a:pPr>
                      <a:endParaRPr lang="fr-FR" sz="1100" b="0" i="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E0B9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0B9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0B9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0B9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6996579"/>
                  </a:ext>
                </a:extLst>
              </a:tr>
            </a:tbl>
          </a:graphicData>
        </a:graphic>
      </p:graphicFrame>
      <p:sp>
        <p:nvSpPr>
          <p:cNvPr id="26" name="Rectangle : avec coins arrondis en haut 25">
            <a:extLst>
              <a:ext uri="{FF2B5EF4-FFF2-40B4-BE49-F238E27FC236}">
                <a16:creationId xmlns:a16="http://schemas.microsoft.com/office/drawing/2014/main" id="{0B4DD4F9-5BC7-E743-A75C-69418B6A75CF}"/>
              </a:ext>
            </a:extLst>
          </p:cNvPr>
          <p:cNvSpPr/>
          <p:nvPr/>
        </p:nvSpPr>
        <p:spPr>
          <a:xfrm>
            <a:off x="435388" y="4901377"/>
            <a:ext cx="1213414" cy="229605"/>
          </a:xfrm>
          <a:prstGeom prst="round2SameRect">
            <a:avLst>
              <a:gd name="adj1" fmla="val 42755"/>
              <a:gd name="adj2" fmla="val 0"/>
            </a:avLst>
          </a:prstGeom>
          <a:solidFill>
            <a:srgbClr val="E0B9BF"/>
          </a:solidFill>
          <a:ln w="25400">
            <a:solidFill>
              <a:srgbClr val="E0B9B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200" b="1" dirty="0">
              <a:solidFill>
                <a:schemeClr val="bg1"/>
              </a:solidFill>
              <a:latin typeface="KG Miss Kindergarten" panose="02000000000000000000" pitchFamily="2" charset="77"/>
            </a:endParaRPr>
          </a:p>
        </p:txBody>
      </p:sp>
      <p:graphicFrame>
        <p:nvGraphicFramePr>
          <p:cNvPr id="27" name="Tableau 26">
            <a:extLst>
              <a:ext uri="{FF2B5EF4-FFF2-40B4-BE49-F238E27FC236}">
                <a16:creationId xmlns:a16="http://schemas.microsoft.com/office/drawing/2014/main" id="{D26CAF11-E84B-114C-B7A1-67222D89116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6417358"/>
              </p:ext>
            </p:extLst>
          </p:nvPr>
        </p:nvGraphicFramePr>
        <p:xfrm>
          <a:off x="435381" y="6660198"/>
          <a:ext cx="6688900" cy="1143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46617">
                  <a:extLst>
                    <a:ext uri="{9D8B030D-6E8A-4147-A177-3AD203B41FA5}">
                      <a16:colId xmlns:a16="http://schemas.microsoft.com/office/drawing/2014/main" val="3826948665"/>
                    </a:ext>
                  </a:extLst>
                </a:gridCol>
                <a:gridCol w="1246617">
                  <a:extLst>
                    <a:ext uri="{9D8B030D-6E8A-4147-A177-3AD203B41FA5}">
                      <a16:colId xmlns:a16="http://schemas.microsoft.com/office/drawing/2014/main" val="456543000"/>
                    </a:ext>
                  </a:extLst>
                </a:gridCol>
                <a:gridCol w="1246617">
                  <a:extLst>
                    <a:ext uri="{9D8B030D-6E8A-4147-A177-3AD203B41FA5}">
                      <a16:colId xmlns:a16="http://schemas.microsoft.com/office/drawing/2014/main" val="1143774940"/>
                    </a:ext>
                  </a:extLst>
                </a:gridCol>
                <a:gridCol w="1246617">
                  <a:extLst>
                    <a:ext uri="{9D8B030D-6E8A-4147-A177-3AD203B41FA5}">
                      <a16:colId xmlns:a16="http://schemas.microsoft.com/office/drawing/2014/main" val="2281113755"/>
                    </a:ext>
                  </a:extLst>
                </a:gridCol>
                <a:gridCol w="1702432">
                  <a:extLst>
                    <a:ext uri="{9D8B030D-6E8A-4147-A177-3AD203B41FA5}">
                      <a16:colId xmlns:a16="http://schemas.microsoft.com/office/drawing/2014/main" val="4144913045"/>
                    </a:ext>
                  </a:extLst>
                </a:gridCol>
              </a:tblGrid>
              <a:tr h="185420">
                <a:tc gridSpan="4">
                  <a:txBody>
                    <a:bodyPr/>
                    <a:lstStyle/>
                    <a:p>
                      <a:pPr algn="ctr"/>
                      <a:r>
                        <a:rPr lang="fr-FR" sz="1200" b="1" i="0" u="none" dirty="0">
                          <a:solidFill>
                            <a:schemeClr val="tx1"/>
                          </a:solidFill>
                          <a:latin typeface="+mn-lt"/>
                        </a:rPr>
                        <a:t>Objectifs / déroulement / modalités de travail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E0B9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0B9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0B9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0B9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 dirty="0">
                          <a:solidFill>
                            <a:schemeClr val="tx1"/>
                          </a:solidFill>
                          <a:latin typeface="+mn-lt"/>
                        </a:rPr>
                        <a:t>Matériel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E0B9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0B9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0B9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0B9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1101910"/>
                  </a:ext>
                </a:extLst>
              </a:tr>
              <a:tr h="185420">
                <a:tc gridSpan="4">
                  <a:txBody>
                    <a:bodyPr/>
                    <a:lstStyle/>
                    <a:p>
                      <a:pPr algn="ctr"/>
                      <a:endParaRPr lang="fr-FR" sz="1200" u="sng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E0B9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0B9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0B9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0B9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indent="0" algn="l">
                        <a:buFontTx/>
                        <a:buNone/>
                      </a:pPr>
                      <a:endParaRPr lang="fr-FR" sz="1100" b="0" i="0" u="none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>
                    <a:lnL w="28575" cap="flat" cmpd="sng" algn="ctr">
                      <a:solidFill>
                        <a:srgbClr val="E0B9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0B9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0B9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0B9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6996579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algn="ctr"/>
                      <a:endParaRPr lang="fr-FR" sz="1100" i="1" u="non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E0B9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0B9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0B9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0B9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i="1" u="non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E0B9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0B9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0B9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0B9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i="1" u="non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E0B9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0B9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0B9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0B9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i="1" u="non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fr-FR" sz="1100" i="1" u="non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fr-FR" sz="1100" i="1" u="non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E0B9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0B9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0B9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0B9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indent="0" algn="l">
                        <a:buFontTx/>
                        <a:buNone/>
                      </a:pPr>
                      <a:endParaRPr lang="fr-FR" sz="1200" b="0" i="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D7CC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7CC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7CC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7CC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4041399"/>
                  </a:ext>
                </a:extLst>
              </a:tr>
            </a:tbl>
          </a:graphicData>
        </a:graphic>
      </p:graphicFrame>
      <p:sp>
        <p:nvSpPr>
          <p:cNvPr id="28" name="Rectangle : avec coins arrondis en haut 27">
            <a:extLst>
              <a:ext uri="{FF2B5EF4-FFF2-40B4-BE49-F238E27FC236}">
                <a16:creationId xmlns:a16="http://schemas.microsoft.com/office/drawing/2014/main" id="{22BA6B87-E19C-5A4E-8024-40E96C80BEE3}"/>
              </a:ext>
            </a:extLst>
          </p:cNvPr>
          <p:cNvSpPr/>
          <p:nvPr/>
        </p:nvSpPr>
        <p:spPr>
          <a:xfrm>
            <a:off x="435381" y="6409949"/>
            <a:ext cx="1213414" cy="229605"/>
          </a:xfrm>
          <a:prstGeom prst="round2SameRect">
            <a:avLst>
              <a:gd name="adj1" fmla="val 42755"/>
              <a:gd name="adj2" fmla="val 0"/>
            </a:avLst>
          </a:prstGeom>
          <a:solidFill>
            <a:srgbClr val="E0B9BF"/>
          </a:solidFill>
          <a:ln w="25400">
            <a:solidFill>
              <a:srgbClr val="E0B9B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200" b="1" dirty="0">
              <a:solidFill>
                <a:schemeClr val="bg1"/>
              </a:solidFill>
              <a:latin typeface="KG Miss Kindergarten" panose="02000000000000000000" pitchFamily="2" charset="77"/>
            </a:endParaRPr>
          </a:p>
        </p:txBody>
      </p:sp>
      <p:graphicFrame>
        <p:nvGraphicFramePr>
          <p:cNvPr id="29" name="Tableau 28">
            <a:extLst>
              <a:ext uri="{FF2B5EF4-FFF2-40B4-BE49-F238E27FC236}">
                <a16:creationId xmlns:a16="http://schemas.microsoft.com/office/drawing/2014/main" id="{266F700E-DD1C-4848-9E65-32AC17BFA6A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5323573"/>
              </p:ext>
            </p:extLst>
          </p:nvPr>
        </p:nvGraphicFramePr>
        <p:xfrm>
          <a:off x="435381" y="8397370"/>
          <a:ext cx="6688898" cy="868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86466">
                  <a:extLst>
                    <a:ext uri="{9D8B030D-6E8A-4147-A177-3AD203B41FA5}">
                      <a16:colId xmlns:a16="http://schemas.microsoft.com/office/drawing/2014/main" val="3826948665"/>
                    </a:ext>
                  </a:extLst>
                </a:gridCol>
                <a:gridCol w="1702432">
                  <a:extLst>
                    <a:ext uri="{9D8B030D-6E8A-4147-A177-3AD203B41FA5}">
                      <a16:colId xmlns:a16="http://schemas.microsoft.com/office/drawing/2014/main" val="4144913045"/>
                    </a:ext>
                  </a:extLst>
                </a:gridCol>
              </a:tblGrid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 dirty="0">
                          <a:solidFill>
                            <a:schemeClr val="tx1"/>
                          </a:solidFill>
                          <a:latin typeface="+mn-lt"/>
                        </a:rPr>
                        <a:t>Objectifs / déroulement / modalités de travail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E0B9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0B9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0B9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0B9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 dirty="0">
                          <a:solidFill>
                            <a:schemeClr val="tx1"/>
                          </a:solidFill>
                          <a:latin typeface="+mn-lt"/>
                        </a:rPr>
                        <a:t>Matériel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E0B9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0B9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0B9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0B9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1101910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algn="ctr"/>
                      <a:endParaRPr lang="fr-FR" sz="1100" b="0" u="non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fr-FR" sz="1100" b="0" u="non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fr-FR" sz="1100" b="0" u="non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E0B9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0B9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0B9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0B9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buFontTx/>
                        <a:buNone/>
                      </a:pPr>
                      <a:endParaRPr lang="fr-FR" sz="1100" b="0" i="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E0B9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0B9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0B9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0B9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6996579"/>
                  </a:ext>
                </a:extLst>
              </a:tr>
            </a:tbl>
          </a:graphicData>
        </a:graphic>
      </p:graphicFrame>
      <p:sp>
        <p:nvSpPr>
          <p:cNvPr id="30" name="Rectangle : avec coins arrondis en haut 29">
            <a:extLst>
              <a:ext uri="{FF2B5EF4-FFF2-40B4-BE49-F238E27FC236}">
                <a16:creationId xmlns:a16="http://schemas.microsoft.com/office/drawing/2014/main" id="{B6D34A4D-9AE7-E343-A880-9E7B8EB5FB4E}"/>
              </a:ext>
            </a:extLst>
          </p:cNvPr>
          <p:cNvSpPr/>
          <p:nvPr/>
        </p:nvSpPr>
        <p:spPr>
          <a:xfrm>
            <a:off x="435381" y="8147121"/>
            <a:ext cx="1213414" cy="229605"/>
          </a:xfrm>
          <a:prstGeom prst="round2SameRect">
            <a:avLst>
              <a:gd name="adj1" fmla="val 42755"/>
              <a:gd name="adj2" fmla="val 0"/>
            </a:avLst>
          </a:prstGeom>
          <a:solidFill>
            <a:srgbClr val="E0B9BF"/>
          </a:solidFill>
          <a:ln w="25400">
            <a:solidFill>
              <a:srgbClr val="E0B9B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200" b="1" dirty="0">
              <a:solidFill>
                <a:schemeClr val="bg1"/>
              </a:solidFill>
              <a:latin typeface="KG Miss Kindergarten" panose="02000000000000000000" pitchFamily="2" charset="77"/>
            </a:endParaRP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C8C52E29-C290-ED4A-8D5C-7BA971283014}"/>
              </a:ext>
            </a:extLst>
          </p:cNvPr>
          <p:cNvSpPr txBox="1"/>
          <p:nvPr/>
        </p:nvSpPr>
        <p:spPr>
          <a:xfrm>
            <a:off x="74951" y="406233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2527929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90379DB8-C139-5948-9D4E-7CAA1210D98A}"/>
              </a:ext>
            </a:extLst>
          </p:cNvPr>
          <p:cNvSpPr txBox="1"/>
          <p:nvPr/>
        </p:nvSpPr>
        <p:spPr>
          <a:xfrm>
            <a:off x="288099" y="108994"/>
            <a:ext cx="5725839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800" dirty="0">
                <a:latin typeface="Springwood Line DEMO" pitchFamily="2" charset="77"/>
              </a:rPr>
              <a:t>mardi 12 novembre 2020</a:t>
            </a:r>
          </a:p>
        </p:txBody>
      </p:sp>
      <p:cxnSp>
        <p:nvCxnSpPr>
          <p:cNvPr id="5" name="Connecteur droit 4">
            <a:extLst>
              <a:ext uri="{FF2B5EF4-FFF2-40B4-BE49-F238E27FC236}">
                <a16:creationId xmlns:a16="http://schemas.microsoft.com/office/drawing/2014/main" id="{4110C667-913F-1A40-90B7-DE6B5B55539E}"/>
              </a:ext>
            </a:extLst>
          </p:cNvPr>
          <p:cNvCxnSpPr/>
          <p:nvPr/>
        </p:nvCxnSpPr>
        <p:spPr>
          <a:xfrm>
            <a:off x="288099" y="786102"/>
            <a:ext cx="7002049" cy="0"/>
          </a:xfrm>
          <a:prstGeom prst="line">
            <a:avLst/>
          </a:prstGeom>
          <a:ln w="60325">
            <a:solidFill>
              <a:srgbClr val="FDD9E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" name="Tableau 5">
            <a:extLst>
              <a:ext uri="{FF2B5EF4-FFF2-40B4-BE49-F238E27FC236}">
                <a16:creationId xmlns:a16="http://schemas.microsoft.com/office/drawing/2014/main" id="{F7A8732E-1510-A340-A0C1-D3F1C636378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2488508"/>
              </p:ext>
            </p:extLst>
          </p:nvPr>
        </p:nvGraphicFramePr>
        <p:xfrm>
          <a:off x="436363" y="1460861"/>
          <a:ext cx="6688898" cy="868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74812">
                  <a:extLst>
                    <a:ext uri="{9D8B030D-6E8A-4147-A177-3AD203B41FA5}">
                      <a16:colId xmlns:a16="http://schemas.microsoft.com/office/drawing/2014/main" val="3826948665"/>
                    </a:ext>
                  </a:extLst>
                </a:gridCol>
                <a:gridCol w="1714086">
                  <a:extLst>
                    <a:ext uri="{9D8B030D-6E8A-4147-A177-3AD203B41FA5}">
                      <a16:colId xmlns:a16="http://schemas.microsoft.com/office/drawing/2014/main" val="414491304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 dirty="0">
                          <a:solidFill>
                            <a:schemeClr val="tx1"/>
                          </a:solidFill>
                          <a:latin typeface="+mn-lt"/>
                        </a:rPr>
                        <a:t>Objectifs / déroulement / modalités de travail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DD9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DD9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DD9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DD9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 dirty="0">
                          <a:solidFill>
                            <a:schemeClr val="tx1"/>
                          </a:solidFill>
                          <a:latin typeface="+mn-lt"/>
                        </a:rPr>
                        <a:t>Matériel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DD9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DD9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DD9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DD9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110191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endParaRPr lang="fr-FR" sz="1100" b="1" i="0" u="none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ctr"/>
                      <a:endParaRPr lang="fr-FR" sz="1100" b="1" i="0" u="none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ctr"/>
                      <a:endParaRPr lang="fr-FR" sz="1100" b="1" i="0" u="non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FDD9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DD9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DD9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DD9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FDD9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DD9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DD9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DD9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8059868"/>
                  </a:ext>
                </a:extLst>
              </a:tr>
            </a:tbl>
          </a:graphicData>
        </a:graphic>
      </p:graphicFrame>
      <p:sp>
        <p:nvSpPr>
          <p:cNvPr id="7" name="Rectangle : avec coins arrondis en haut 6">
            <a:extLst>
              <a:ext uri="{FF2B5EF4-FFF2-40B4-BE49-F238E27FC236}">
                <a16:creationId xmlns:a16="http://schemas.microsoft.com/office/drawing/2014/main" id="{2A84EC06-E8CC-C04E-916A-AA7209639799}"/>
              </a:ext>
            </a:extLst>
          </p:cNvPr>
          <p:cNvSpPr/>
          <p:nvPr/>
        </p:nvSpPr>
        <p:spPr>
          <a:xfrm>
            <a:off x="436363" y="1231256"/>
            <a:ext cx="1213414" cy="229605"/>
          </a:xfrm>
          <a:prstGeom prst="round2SameRect">
            <a:avLst>
              <a:gd name="adj1" fmla="val 42755"/>
              <a:gd name="adj2" fmla="val 0"/>
            </a:avLst>
          </a:prstGeom>
          <a:solidFill>
            <a:srgbClr val="FDD9EE"/>
          </a:solidFill>
          <a:ln w="25400">
            <a:solidFill>
              <a:srgbClr val="FDD9E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200" b="1" dirty="0">
              <a:solidFill>
                <a:schemeClr val="bg1"/>
              </a:solidFill>
              <a:latin typeface="KG Miss Kindergarten" panose="02000000000000000000" pitchFamily="2" charset="77"/>
            </a:endParaRPr>
          </a:p>
        </p:txBody>
      </p:sp>
      <p:graphicFrame>
        <p:nvGraphicFramePr>
          <p:cNvPr id="11" name="Tableau 10">
            <a:extLst>
              <a:ext uri="{FF2B5EF4-FFF2-40B4-BE49-F238E27FC236}">
                <a16:creationId xmlns:a16="http://schemas.microsoft.com/office/drawing/2014/main" id="{F6F4030E-3DC8-8E44-9963-AB5C22FB731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7727875"/>
              </p:ext>
            </p:extLst>
          </p:nvPr>
        </p:nvGraphicFramePr>
        <p:xfrm>
          <a:off x="436366" y="2921933"/>
          <a:ext cx="6688898" cy="868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86466">
                  <a:extLst>
                    <a:ext uri="{9D8B030D-6E8A-4147-A177-3AD203B41FA5}">
                      <a16:colId xmlns:a16="http://schemas.microsoft.com/office/drawing/2014/main" val="3826948665"/>
                    </a:ext>
                  </a:extLst>
                </a:gridCol>
                <a:gridCol w="1702432">
                  <a:extLst>
                    <a:ext uri="{9D8B030D-6E8A-4147-A177-3AD203B41FA5}">
                      <a16:colId xmlns:a16="http://schemas.microsoft.com/office/drawing/2014/main" val="4144913045"/>
                    </a:ext>
                  </a:extLst>
                </a:gridCol>
              </a:tblGrid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 dirty="0">
                          <a:solidFill>
                            <a:schemeClr val="tx1"/>
                          </a:solidFill>
                          <a:latin typeface="+mn-lt"/>
                        </a:rPr>
                        <a:t>Objectifs / déroulement / modalités de travail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DD9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DD9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DD9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DD9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 dirty="0">
                          <a:solidFill>
                            <a:schemeClr val="tx1"/>
                          </a:solidFill>
                          <a:latin typeface="+mn-lt"/>
                        </a:rPr>
                        <a:t>Matériel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DD9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DD9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DD9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DD9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1101910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algn="ctr"/>
                      <a:endParaRPr lang="fr-FR" sz="1100" b="1" i="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  <a:p>
                      <a:pPr algn="ctr"/>
                      <a:endParaRPr lang="fr-FR" sz="1100" b="1" i="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  <a:p>
                      <a:pPr algn="ctr"/>
                      <a:endParaRPr lang="fr-FR" sz="1100" b="1" i="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FDD9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DD9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DD9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DD9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buFontTx/>
                        <a:buNone/>
                      </a:pPr>
                      <a:endParaRPr lang="fr-FR" sz="1100" b="0" i="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FDD9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DD9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DD9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DD9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6996579"/>
                  </a:ext>
                </a:extLst>
              </a:tr>
            </a:tbl>
          </a:graphicData>
        </a:graphic>
      </p:graphicFrame>
      <p:graphicFrame>
        <p:nvGraphicFramePr>
          <p:cNvPr id="16" name="Tableau 15">
            <a:extLst>
              <a:ext uri="{FF2B5EF4-FFF2-40B4-BE49-F238E27FC236}">
                <a16:creationId xmlns:a16="http://schemas.microsoft.com/office/drawing/2014/main" id="{86744C16-AE54-9A42-A48B-D974579B962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8571402"/>
              </p:ext>
            </p:extLst>
          </p:nvPr>
        </p:nvGraphicFramePr>
        <p:xfrm>
          <a:off x="435385" y="4858226"/>
          <a:ext cx="6688900" cy="975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46617">
                  <a:extLst>
                    <a:ext uri="{9D8B030D-6E8A-4147-A177-3AD203B41FA5}">
                      <a16:colId xmlns:a16="http://schemas.microsoft.com/office/drawing/2014/main" val="3826948665"/>
                    </a:ext>
                  </a:extLst>
                </a:gridCol>
                <a:gridCol w="1246617">
                  <a:extLst>
                    <a:ext uri="{9D8B030D-6E8A-4147-A177-3AD203B41FA5}">
                      <a16:colId xmlns:a16="http://schemas.microsoft.com/office/drawing/2014/main" val="3875286758"/>
                    </a:ext>
                  </a:extLst>
                </a:gridCol>
                <a:gridCol w="1246617">
                  <a:extLst>
                    <a:ext uri="{9D8B030D-6E8A-4147-A177-3AD203B41FA5}">
                      <a16:colId xmlns:a16="http://schemas.microsoft.com/office/drawing/2014/main" val="2076238656"/>
                    </a:ext>
                  </a:extLst>
                </a:gridCol>
                <a:gridCol w="1246617">
                  <a:extLst>
                    <a:ext uri="{9D8B030D-6E8A-4147-A177-3AD203B41FA5}">
                      <a16:colId xmlns:a16="http://schemas.microsoft.com/office/drawing/2014/main" val="2468451557"/>
                    </a:ext>
                  </a:extLst>
                </a:gridCol>
                <a:gridCol w="1702432">
                  <a:extLst>
                    <a:ext uri="{9D8B030D-6E8A-4147-A177-3AD203B41FA5}">
                      <a16:colId xmlns:a16="http://schemas.microsoft.com/office/drawing/2014/main" val="4144913045"/>
                    </a:ext>
                  </a:extLst>
                </a:gridCol>
              </a:tblGrid>
              <a:tr h="185420">
                <a:tc gridSpan="4">
                  <a:txBody>
                    <a:bodyPr/>
                    <a:lstStyle/>
                    <a:p>
                      <a:pPr algn="ctr"/>
                      <a:r>
                        <a:rPr lang="fr-FR" sz="1200" b="1" i="0" u="none" dirty="0">
                          <a:solidFill>
                            <a:schemeClr val="tx1"/>
                          </a:solidFill>
                          <a:latin typeface="+mn-lt"/>
                        </a:rPr>
                        <a:t>Objectifs / déroulement / modalités de travail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DD9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DD9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DD9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DD9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 dirty="0">
                          <a:solidFill>
                            <a:schemeClr val="tx1"/>
                          </a:solidFill>
                          <a:latin typeface="+mn-lt"/>
                        </a:rPr>
                        <a:t>Matériel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DD9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DD9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DD9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DD9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1101910"/>
                  </a:ext>
                </a:extLst>
              </a:tr>
              <a:tr h="185420">
                <a:tc gridSpan="4">
                  <a:txBody>
                    <a:bodyPr/>
                    <a:lstStyle/>
                    <a:p>
                      <a:pPr algn="ctr"/>
                      <a:endParaRPr lang="fr-FR" sz="1200" u="sng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FDD9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DD9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DD9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DD9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indent="0" algn="l">
                        <a:buFontTx/>
                        <a:buNone/>
                      </a:pPr>
                      <a:endParaRPr lang="fr-FR" sz="1100" b="0" i="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FDD9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DD9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DD9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DD9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6996579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algn="ctr"/>
                      <a:endParaRPr lang="fr-FR" sz="1100" i="1" u="non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FDD9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DD9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DD9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DD9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i="1" u="non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fr-FR" sz="1100" i="1" u="non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FDD9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DD9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DD9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DD9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i="1" u="non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FDD9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DD9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DD9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DD9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i="1" u="non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FDD9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DD9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DD9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DD9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indent="0" algn="l">
                        <a:buFontTx/>
                        <a:buNone/>
                      </a:pPr>
                      <a:endParaRPr lang="fr-FR" sz="1200" b="0" i="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D7CC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7CC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7CC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7CC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8238995"/>
                  </a:ext>
                </a:extLst>
              </a:tr>
            </a:tbl>
          </a:graphicData>
        </a:graphic>
      </p:graphicFrame>
      <p:sp>
        <p:nvSpPr>
          <p:cNvPr id="15" name="Rectangle 14">
            <a:extLst>
              <a:ext uri="{FF2B5EF4-FFF2-40B4-BE49-F238E27FC236}">
                <a16:creationId xmlns:a16="http://schemas.microsoft.com/office/drawing/2014/main" id="{4CDA5EF1-52E0-5647-A1F7-CCBEBCFE40AB}"/>
              </a:ext>
            </a:extLst>
          </p:cNvPr>
          <p:cNvSpPr/>
          <p:nvPr/>
        </p:nvSpPr>
        <p:spPr>
          <a:xfrm>
            <a:off x="-2" y="10014705"/>
            <a:ext cx="7559675" cy="677108"/>
          </a:xfrm>
          <a:prstGeom prst="rect">
            <a:avLst/>
          </a:prstGeom>
          <a:solidFill>
            <a:srgbClr val="FDD9EE"/>
          </a:solidFill>
          <a:ln>
            <a:solidFill>
              <a:srgbClr val="FDD9E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aphicFrame>
        <p:nvGraphicFramePr>
          <p:cNvPr id="18" name="Tableau 17">
            <a:extLst>
              <a:ext uri="{FF2B5EF4-FFF2-40B4-BE49-F238E27FC236}">
                <a16:creationId xmlns:a16="http://schemas.microsoft.com/office/drawing/2014/main" id="{53A4D78B-4ABD-6B46-839F-5497604F054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5185508"/>
              </p:ext>
            </p:extLst>
          </p:nvPr>
        </p:nvGraphicFramePr>
        <p:xfrm>
          <a:off x="436366" y="6445053"/>
          <a:ext cx="6688898" cy="868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86466">
                  <a:extLst>
                    <a:ext uri="{9D8B030D-6E8A-4147-A177-3AD203B41FA5}">
                      <a16:colId xmlns:a16="http://schemas.microsoft.com/office/drawing/2014/main" val="3826948665"/>
                    </a:ext>
                  </a:extLst>
                </a:gridCol>
                <a:gridCol w="1702432">
                  <a:extLst>
                    <a:ext uri="{9D8B030D-6E8A-4147-A177-3AD203B41FA5}">
                      <a16:colId xmlns:a16="http://schemas.microsoft.com/office/drawing/2014/main" val="4144913045"/>
                    </a:ext>
                  </a:extLst>
                </a:gridCol>
              </a:tblGrid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 dirty="0">
                          <a:solidFill>
                            <a:schemeClr val="tx1"/>
                          </a:solidFill>
                          <a:latin typeface="+mn-lt"/>
                        </a:rPr>
                        <a:t>Objectifs / déroulement / modalités de travail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DD9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DD9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DD9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DD9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 dirty="0">
                          <a:solidFill>
                            <a:schemeClr val="tx1"/>
                          </a:solidFill>
                          <a:latin typeface="+mn-lt"/>
                        </a:rPr>
                        <a:t>Matériel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DD9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DD9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DD9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DD9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1101910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algn="ctr"/>
                      <a:endParaRPr lang="fr-FR" sz="1100" u="sng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fr-FR" sz="1100" u="sng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fr-FR" sz="1100" u="sng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FDD9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DD9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DD9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DD9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buFontTx/>
                        <a:buNone/>
                      </a:pPr>
                      <a:endParaRPr lang="fr-FR" sz="1100" b="0" i="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FDD9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DD9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DD9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DD9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6996579"/>
                  </a:ext>
                </a:extLst>
              </a:tr>
            </a:tbl>
          </a:graphicData>
        </a:graphic>
      </p:graphicFrame>
      <p:sp>
        <p:nvSpPr>
          <p:cNvPr id="21" name="Rectangle : avec coins arrondis en haut 20">
            <a:extLst>
              <a:ext uri="{FF2B5EF4-FFF2-40B4-BE49-F238E27FC236}">
                <a16:creationId xmlns:a16="http://schemas.microsoft.com/office/drawing/2014/main" id="{2B2823F0-F445-9842-9BE5-F9A77B740741}"/>
              </a:ext>
            </a:extLst>
          </p:cNvPr>
          <p:cNvSpPr/>
          <p:nvPr/>
        </p:nvSpPr>
        <p:spPr>
          <a:xfrm>
            <a:off x="436362" y="2667236"/>
            <a:ext cx="1213414" cy="229605"/>
          </a:xfrm>
          <a:prstGeom prst="round2SameRect">
            <a:avLst>
              <a:gd name="adj1" fmla="val 42755"/>
              <a:gd name="adj2" fmla="val 0"/>
            </a:avLst>
          </a:prstGeom>
          <a:solidFill>
            <a:srgbClr val="FDD9EE"/>
          </a:solidFill>
          <a:ln w="25400">
            <a:solidFill>
              <a:srgbClr val="FDD9E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200" b="1" dirty="0">
              <a:solidFill>
                <a:schemeClr val="bg1"/>
              </a:solidFill>
              <a:latin typeface="KG Miss Kindergarten" panose="02000000000000000000" pitchFamily="2" charset="77"/>
            </a:endParaRPr>
          </a:p>
        </p:txBody>
      </p:sp>
      <p:sp>
        <p:nvSpPr>
          <p:cNvPr id="22" name="Rectangle : avec coins arrondis en haut 21">
            <a:extLst>
              <a:ext uri="{FF2B5EF4-FFF2-40B4-BE49-F238E27FC236}">
                <a16:creationId xmlns:a16="http://schemas.microsoft.com/office/drawing/2014/main" id="{BB15C38C-C790-954F-8D91-05F5F10DD1B8}"/>
              </a:ext>
            </a:extLst>
          </p:cNvPr>
          <p:cNvSpPr/>
          <p:nvPr/>
        </p:nvSpPr>
        <p:spPr>
          <a:xfrm>
            <a:off x="435385" y="4619885"/>
            <a:ext cx="1213414" cy="229605"/>
          </a:xfrm>
          <a:prstGeom prst="round2SameRect">
            <a:avLst>
              <a:gd name="adj1" fmla="val 42755"/>
              <a:gd name="adj2" fmla="val 0"/>
            </a:avLst>
          </a:prstGeom>
          <a:solidFill>
            <a:srgbClr val="FDD9EE"/>
          </a:solidFill>
          <a:ln w="25400">
            <a:solidFill>
              <a:srgbClr val="FDD9E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200" b="1" dirty="0">
              <a:solidFill>
                <a:schemeClr val="bg1"/>
              </a:solidFill>
              <a:latin typeface="KG Miss Kindergarten" panose="02000000000000000000" pitchFamily="2" charset="77"/>
            </a:endParaRPr>
          </a:p>
        </p:txBody>
      </p:sp>
      <p:sp>
        <p:nvSpPr>
          <p:cNvPr id="23" name="Rectangle : avec coins arrondis en haut 22">
            <a:extLst>
              <a:ext uri="{FF2B5EF4-FFF2-40B4-BE49-F238E27FC236}">
                <a16:creationId xmlns:a16="http://schemas.microsoft.com/office/drawing/2014/main" id="{480A6992-5533-894A-B867-678327FF3A2F}"/>
              </a:ext>
            </a:extLst>
          </p:cNvPr>
          <p:cNvSpPr/>
          <p:nvPr/>
        </p:nvSpPr>
        <p:spPr>
          <a:xfrm>
            <a:off x="436364" y="6215448"/>
            <a:ext cx="1213414" cy="229605"/>
          </a:xfrm>
          <a:prstGeom prst="round2SameRect">
            <a:avLst>
              <a:gd name="adj1" fmla="val 42755"/>
              <a:gd name="adj2" fmla="val 0"/>
            </a:avLst>
          </a:prstGeom>
          <a:solidFill>
            <a:srgbClr val="FDD9EE"/>
          </a:solidFill>
          <a:ln w="25400">
            <a:solidFill>
              <a:srgbClr val="FDD9E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200" b="1" dirty="0">
              <a:solidFill>
                <a:schemeClr val="bg1"/>
              </a:solidFill>
              <a:latin typeface="KG Miss Kindergarten" panose="02000000000000000000" pitchFamily="2" charset="77"/>
            </a:endParaRPr>
          </a:p>
        </p:txBody>
      </p:sp>
      <p:graphicFrame>
        <p:nvGraphicFramePr>
          <p:cNvPr id="24" name="Tableau 23">
            <a:extLst>
              <a:ext uri="{FF2B5EF4-FFF2-40B4-BE49-F238E27FC236}">
                <a16:creationId xmlns:a16="http://schemas.microsoft.com/office/drawing/2014/main" id="{C93A116E-4A36-7943-9D4B-90A9633EC82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6271494"/>
              </p:ext>
            </p:extLst>
          </p:nvPr>
        </p:nvGraphicFramePr>
        <p:xfrm>
          <a:off x="436366" y="7893091"/>
          <a:ext cx="6688898" cy="868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74812">
                  <a:extLst>
                    <a:ext uri="{9D8B030D-6E8A-4147-A177-3AD203B41FA5}">
                      <a16:colId xmlns:a16="http://schemas.microsoft.com/office/drawing/2014/main" val="3826948665"/>
                    </a:ext>
                  </a:extLst>
                </a:gridCol>
                <a:gridCol w="1714086">
                  <a:extLst>
                    <a:ext uri="{9D8B030D-6E8A-4147-A177-3AD203B41FA5}">
                      <a16:colId xmlns:a16="http://schemas.microsoft.com/office/drawing/2014/main" val="414491304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 dirty="0">
                          <a:solidFill>
                            <a:schemeClr val="tx1"/>
                          </a:solidFill>
                          <a:latin typeface="+mn-lt"/>
                        </a:rPr>
                        <a:t>Objectifs / déroulement / modalités de travail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DD9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DD9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DD9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DD9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 dirty="0">
                          <a:solidFill>
                            <a:schemeClr val="tx1"/>
                          </a:solidFill>
                          <a:latin typeface="+mn-lt"/>
                        </a:rPr>
                        <a:t>Matériel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DD9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DD9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DD9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DD9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110191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endParaRPr lang="fr-FR" sz="1100" b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fr-FR" sz="1100" b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fr-FR" sz="1100" b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FDD9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DD9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DD9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DD9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FDD9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DD9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DD9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DD9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8059868"/>
                  </a:ext>
                </a:extLst>
              </a:tr>
            </a:tbl>
          </a:graphicData>
        </a:graphic>
      </p:graphicFrame>
      <p:sp>
        <p:nvSpPr>
          <p:cNvPr id="25" name="Rectangle 24">
            <a:extLst>
              <a:ext uri="{FF2B5EF4-FFF2-40B4-BE49-F238E27FC236}">
                <a16:creationId xmlns:a16="http://schemas.microsoft.com/office/drawing/2014/main" id="{B2E26C01-9C6D-5C43-A06C-6466396B4CEE}"/>
              </a:ext>
            </a:extLst>
          </p:cNvPr>
          <p:cNvSpPr/>
          <p:nvPr/>
        </p:nvSpPr>
        <p:spPr>
          <a:xfrm>
            <a:off x="436366" y="4052205"/>
            <a:ext cx="6688898" cy="229605"/>
          </a:xfrm>
          <a:prstGeom prst="rect">
            <a:avLst/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b="1" dirty="0">
                <a:solidFill>
                  <a:schemeClr val="tx1"/>
                </a:solidFill>
                <a:latin typeface="+mj-lt"/>
              </a:rPr>
              <a:t>RÉCRÉATION</a:t>
            </a:r>
          </a:p>
        </p:txBody>
      </p:sp>
      <p:sp>
        <p:nvSpPr>
          <p:cNvPr id="26" name="Rectangle : avec coins arrondis en haut 25">
            <a:extLst>
              <a:ext uri="{FF2B5EF4-FFF2-40B4-BE49-F238E27FC236}">
                <a16:creationId xmlns:a16="http://schemas.microsoft.com/office/drawing/2014/main" id="{8F8FAADA-D326-5E4D-8EAC-B6116128D51A}"/>
              </a:ext>
            </a:extLst>
          </p:cNvPr>
          <p:cNvSpPr/>
          <p:nvPr/>
        </p:nvSpPr>
        <p:spPr>
          <a:xfrm>
            <a:off x="436366" y="7652763"/>
            <a:ext cx="1213414" cy="229605"/>
          </a:xfrm>
          <a:prstGeom prst="round2SameRect">
            <a:avLst>
              <a:gd name="adj1" fmla="val 42755"/>
              <a:gd name="adj2" fmla="val 0"/>
            </a:avLst>
          </a:prstGeom>
          <a:solidFill>
            <a:srgbClr val="FDD9EE"/>
          </a:solidFill>
          <a:ln w="25400">
            <a:solidFill>
              <a:srgbClr val="FDD9E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200" b="1" dirty="0">
              <a:solidFill>
                <a:schemeClr val="bg1"/>
              </a:solidFill>
              <a:latin typeface="KG Miss Kindergarten" panose="02000000000000000000" pitchFamily="2" charset="77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23165BAA-0C20-2843-A5FD-76B9AD64FDFD}"/>
              </a:ext>
            </a:extLst>
          </p:cNvPr>
          <p:cNvSpPr/>
          <p:nvPr/>
        </p:nvSpPr>
        <p:spPr>
          <a:xfrm>
            <a:off x="435387" y="9032464"/>
            <a:ext cx="6688898" cy="229605"/>
          </a:xfrm>
          <a:prstGeom prst="rect">
            <a:avLst/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b="1" dirty="0">
                <a:solidFill>
                  <a:schemeClr val="tx1"/>
                </a:solidFill>
                <a:latin typeface="+mj-lt"/>
              </a:rPr>
              <a:t>RÉCRÉATION</a:t>
            </a:r>
          </a:p>
        </p:txBody>
      </p:sp>
    </p:spTree>
    <p:extLst>
      <p:ext uri="{BB962C8B-B14F-4D97-AF65-F5344CB8AC3E}">
        <p14:creationId xmlns:p14="http://schemas.microsoft.com/office/powerpoint/2010/main" val="28485361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Tableau 10">
            <a:extLst>
              <a:ext uri="{FF2B5EF4-FFF2-40B4-BE49-F238E27FC236}">
                <a16:creationId xmlns:a16="http://schemas.microsoft.com/office/drawing/2014/main" id="{F6F4030E-3DC8-8E44-9963-AB5C22FB731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3448620"/>
              </p:ext>
            </p:extLst>
          </p:nvPr>
        </p:nvGraphicFramePr>
        <p:xfrm>
          <a:off x="435388" y="412025"/>
          <a:ext cx="6688898" cy="777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86466">
                  <a:extLst>
                    <a:ext uri="{9D8B030D-6E8A-4147-A177-3AD203B41FA5}">
                      <a16:colId xmlns:a16="http://schemas.microsoft.com/office/drawing/2014/main" val="3826948665"/>
                    </a:ext>
                  </a:extLst>
                </a:gridCol>
                <a:gridCol w="1702432">
                  <a:extLst>
                    <a:ext uri="{9D8B030D-6E8A-4147-A177-3AD203B41FA5}">
                      <a16:colId xmlns:a16="http://schemas.microsoft.com/office/drawing/2014/main" val="4144913045"/>
                    </a:ext>
                  </a:extLst>
                </a:gridCol>
              </a:tblGrid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 dirty="0">
                          <a:solidFill>
                            <a:schemeClr val="tx1"/>
                          </a:solidFill>
                          <a:latin typeface="+mn-lt"/>
                        </a:rPr>
                        <a:t>Objectifs / déroulement / modalités de travail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DD9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DD9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DD9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DD9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 dirty="0">
                          <a:solidFill>
                            <a:schemeClr val="tx1"/>
                          </a:solidFill>
                          <a:latin typeface="+mn-lt"/>
                        </a:rPr>
                        <a:t>Matériel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DD9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DD9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DD9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DD9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1101910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algn="ctr"/>
                      <a:endParaRPr lang="fr-FR" sz="110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FDD9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DD9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DD9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DD9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FDD9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DD9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DD9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DD9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6996579"/>
                  </a:ext>
                </a:extLst>
              </a:tr>
            </a:tbl>
          </a:graphicData>
        </a:graphic>
      </p:graphicFrame>
      <p:sp>
        <p:nvSpPr>
          <p:cNvPr id="15" name="Rectangle 14">
            <a:extLst>
              <a:ext uri="{FF2B5EF4-FFF2-40B4-BE49-F238E27FC236}">
                <a16:creationId xmlns:a16="http://schemas.microsoft.com/office/drawing/2014/main" id="{4CDA5EF1-52E0-5647-A1F7-CCBEBCFE40AB}"/>
              </a:ext>
            </a:extLst>
          </p:cNvPr>
          <p:cNvSpPr/>
          <p:nvPr/>
        </p:nvSpPr>
        <p:spPr>
          <a:xfrm>
            <a:off x="-2" y="10014705"/>
            <a:ext cx="7559675" cy="677108"/>
          </a:xfrm>
          <a:prstGeom prst="rect">
            <a:avLst/>
          </a:prstGeom>
          <a:solidFill>
            <a:srgbClr val="FDD9EE"/>
          </a:solidFill>
          <a:ln>
            <a:solidFill>
              <a:srgbClr val="FDD9E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aphicFrame>
        <p:nvGraphicFramePr>
          <p:cNvPr id="18" name="Tableau 17">
            <a:extLst>
              <a:ext uri="{FF2B5EF4-FFF2-40B4-BE49-F238E27FC236}">
                <a16:creationId xmlns:a16="http://schemas.microsoft.com/office/drawing/2014/main" id="{53A4D78B-4ABD-6B46-839F-5497604F054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4496104"/>
              </p:ext>
            </p:extLst>
          </p:nvPr>
        </p:nvGraphicFramePr>
        <p:xfrm>
          <a:off x="435388" y="1784298"/>
          <a:ext cx="6688898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86466">
                  <a:extLst>
                    <a:ext uri="{9D8B030D-6E8A-4147-A177-3AD203B41FA5}">
                      <a16:colId xmlns:a16="http://schemas.microsoft.com/office/drawing/2014/main" val="3826948665"/>
                    </a:ext>
                  </a:extLst>
                </a:gridCol>
                <a:gridCol w="1702432">
                  <a:extLst>
                    <a:ext uri="{9D8B030D-6E8A-4147-A177-3AD203B41FA5}">
                      <a16:colId xmlns:a16="http://schemas.microsoft.com/office/drawing/2014/main" val="4144913045"/>
                    </a:ext>
                  </a:extLst>
                </a:gridCol>
              </a:tblGrid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 dirty="0">
                          <a:solidFill>
                            <a:schemeClr val="tx1"/>
                          </a:solidFill>
                          <a:latin typeface="+mn-lt"/>
                        </a:rPr>
                        <a:t>Objectifs / déroulement / modalités de travail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DD9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DD9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DD9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DD9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 dirty="0">
                          <a:solidFill>
                            <a:schemeClr val="tx1"/>
                          </a:solidFill>
                          <a:latin typeface="+mn-lt"/>
                        </a:rPr>
                        <a:t>Matériel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DD9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DD9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DD9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DD9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1101910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algn="ctr"/>
                      <a:endParaRPr lang="fr-FR" sz="120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fr-FR" sz="120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fr-FR" sz="120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FDD9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DD9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DD9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DD9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buFontTx/>
                        <a:buNone/>
                      </a:pPr>
                      <a:endParaRPr lang="fr-FR" sz="1200" b="0" i="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FDD9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DD9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DD9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DD9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6996579"/>
                  </a:ext>
                </a:extLst>
              </a:tr>
            </a:tbl>
          </a:graphicData>
        </a:graphic>
      </p:graphicFrame>
      <p:sp>
        <p:nvSpPr>
          <p:cNvPr id="24" name="Rectangle : avec coins arrondis en haut 23">
            <a:extLst>
              <a:ext uri="{FF2B5EF4-FFF2-40B4-BE49-F238E27FC236}">
                <a16:creationId xmlns:a16="http://schemas.microsoft.com/office/drawing/2014/main" id="{8CDD1843-D31B-384C-BD2D-7557EF33D261}"/>
              </a:ext>
            </a:extLst>
          </p:cNvPr>
          <p:cNvSpPr/>
          <p:nvPr/>
        </p:nvSpPr>
        <p:spPr>
          <a:xfrm>
            <a:off x="435388" y="163045"/>
            <a:ext cx="1213414" cy="229605"/>
          </a:xfrm>
          <a:prstGeom prst="round2SameRect">
            <a:avLst>
              <a:gd name="adj1" fmla="val 42755"/>
              <a:gd name="adj2" fmla="val 0"/>
            </a:avLst>
          </a:prstGeom>
          <a:solidFill>
            <a:srgbClr val="FDD9EE"/>
          </a:solidFill>
          <a:ln w="25400">
            <a:solidFill>
              <a:srgbClr val="FDD9E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200" b="1" dirty="0">
              <a:solidFill>
                <a:schemeClr val="bg1"/>
              </a:solidFill>
              <a:latin typeface="KG Miss Kindergarten" panose="02000000000000000000" pitchFamily="2" charset="77"/>
            </a:endParaRPr>
          </a:p>
        </p:txBody>
      </p:sp>
      <p:sp>
        <p:nvSpPr>
          <p:cNvPr id="13" name="Rectangle : avec coins arrondis en haut 12">
            <a:extLst>
              <a:ext uri="{FF2B5EF4-FFF2-40B4-BE49-F238E27FC236}">
                <a16:creationId xmlns:a16="http://schemas.microsoft.com/office/drawing/2014/main" id="{F1769739-A3AC-D242-818C-C4C16F298D89}"/>
              </a:ext>
            </a:extLst>
          </p:cNvPr>
          <p:cNvSpPr/>
          <p:nvPr/>
        </p:nvSpPr>
        <p:spPr>
          <a:xfrm>
            <a:off x="435388" y="1534049"/>
            <a:ext cx="1213414" cy="229605"/>
          </a:xfrm>
          <a:prstGeom prst="round2SameRect">
            <a:avLst>
              <a:gd name="adj1" fmla="val 42755"/>
              <a:gd name="adj2" fmla="val 0"/>
            </a:avLst>
          </a:prstGeom>
          <a:solidFill>
            <a:srgbClr val="FDD9EE"/>
          </a:solidFill>
          <a:ln w="25400">
            <a:solidFill>
              <a:srgbClr val="FDD9E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200" b="1" dirty="0">
              <a:solidFill>
                <a:schemeClr val="bg1"/>
              </a:solidFill>
              <a:latin typeface="KG Miss Kindergarten" panose="02000000000000000000" pitchFamily="2" charset="77"/>
            </a:endParaRPr>
          </a:p>
        </p:txBody>
      </p:sp>
      <p:graphicFrame>
        <p:nvGraphicFramePr>
          <p:cNvPr id="16" name="Tableau 15">
            <a:extLst>
              <a:ext uri="{FF2B5EF4-FFF2-40B4-BE49-F238E27FC236}">
                <a16:creationId xmlns:a16="http://schemas.microsoft.com/office/drawing/2014/main" id="{86209099-2EF7-4C4A-9B1A-C5125F2B2DA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7318646"/>
              </p:ext>
            </p:extLst>
          </p:nvPr>
        </p:nvGraphicFramePr>
        <p:xfrm>
          <a:off x="435388" y="3303663"/>
          <a:ext cx="6688898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86466">
                  <a:extLst>
                    <a:ext uri="{9D8B030D-6E8A-4147-A177-3AD203B41FA5}">
                      <a16:colId xmlns:a16="http://schemas.microsoft.com/office/drawing/2014/main" val="3826948665"/>
                    </a:ext>
                  </a:extLst>
                </a:gridCol>
                <a:gridCol w="1702432">
                  <a:extLst>
                    <a:ext uri="{9D8B030D-6E8A-4147-A177-3AD203B41FA5}">
                      <a16:colId xmlns:a16="http://schemas.microsoft.com/office/drawing/2014/main" val="4144913045"/>
                    </a:ext>
                  </a:extLst>
                </a:gridCol>
              </a:tblGrid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 dirty="0">
                          <a:solidFill>
                            <a:schemeClr val="tx1"/>
                          </a:solidFill>
                          <a:latin typeface="+mn-lt"/>
                        </a:rPr>
                        <a:t>Objectifs / déroulement / modalités de travail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DD9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DD9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DD9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DD9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 dirty="0">
                          <a:solidFill>
                            <a:schemeClr val="tx1"/>
                          </a:solidFill>
                          <a:latin typeface="+mn-lt"/>
                        </a:rPr>
                        <a:t>Matériel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DD9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DD9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DD9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DD9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1101910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algn="ctr"/>
                      <a:endParaRPr lang="fr-FR" sz="1200" u="none" strike="noStrik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fr-FR" sz="1200" u="none" strike="noStrik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fr-FR" sz="1200" u="none" strike="noStrik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FDD9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DD9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DD9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DD9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buFontTx/>
                        <a:buNone/>
                      </a:pPr>
                      <a:endParaRPr lang="fr-FR" sz="1200" b="0" i="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FDD9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DD9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DD9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DD9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6996579"/>
                  </a:ext>
                </a:extLst>
              </a:tr>
            </a:tbl>
          </a:graphicData>
        </a:graphic>
      </p:graphicFrame>
      <p:sp>
        <p:nvSpPr>
          <p:cNvPr id="17" name="Rectangle : avec coins arrondis en haut 16">
            <a:extLst>
              <a:ext uri="{FF2B5EF4-FFF2-40B4-BE49-F238E27FC236}">
                <a16:creationId xmlns:a16="http://schemas.microsoft.com/office/drawing/2014/main" id="{623E9952-EA94-0145-88A0-99F59957E9E1}"/>
              </a:ext>
            </a:extLst>
          </p:cNvPr>
          <p:cNvSpPr/>
          <p:nvPr/>
        </p:nvSpPr>
        <p:spPr>
          <a:xfrm>
            <a:off x="435388" y="3053414"/>
            <a:ext cx="1213414" cy="229605"/>
          </a:xfrm>
          <a:prstGeom prst="round2SameRect">
            <a:avLst>
              <a:gd name="adj1" fmla="val 42755"/>
              <a:gd name="adj2" fmla="val 0"/>
            </a:avLst>
          </a:prstGeom>
          <a:solidFill>
            <a:srgbClr val="FDD9EE"/>
          </a:solidFill>
          <a:ln w="25400">
            <a:solidFill>
              <a:srgbClr val="FDD9E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200" b="1" dirty="0">
              <a:solidFill>
                <a:schemeClr val="bg1"/>
              </a:solidFill>
              <a:latin typeface="KG Miss Kindergarten" panose="02000000000000000000" pitchFamily="2" charset="77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DB84EF04-114D-B049-BB97-E77673CBDB33}"/>
              </a:ext>
            </a:extLst>
          </p:cNvPr>
          <p:cNvSpPr/>
          <p:nvPr/>
        </p:nvSpPr>
        <p:spPr>
          <a:xfrm>
            <a:off x="435383" y="4519563"/>
            <a:ext cx="6688898" cy="229605"/>
          </a:xfrm>
          <a:prstGeom prst="rect">
            <a:avLst/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b="1" dirty="0">
                <a:solidFill>
                  <a:schemeClr val="tx1"/>
                </a:solidFill>
                <a:latin typeface="+mj-lt"/>
              </a:rPr>
              <a:t>PAUSE DÉJEUNER</a:t>
            </a:r>
          </a:p>
        </p:txBody>
      </p:sp>
      <p:graphicFrame>
        <p:nvGraphicFramePr>
          <p:cNvPr id="25" name="Tableau 24">
            <a:extLst>
              <a:ext uri="{FF2B5EF4-FFF2-40B4-BE49-F238E27FC236}">
                <a16:creationId xmlns:a16="http://schemas.microsoft.com/office/drawing/2014/main" id="{B54C017D-54FF-C943-82D1-8D14512A6B2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8758526"/>
              </p:ext>
            </p:extLst>
          </p:nvPr>
        </p:nvGraphicFramePr>
        <p:xfrm>
          <a:off x="435388" y="5151626"/>
          <a:ext cx="6688898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86466">
                  <a:extLst>
                    <a:ext uri="{9D8B030D-6E8A-4147-A177-3AD203B41FA5}">
                      <a16:colId xmlns:a16="http://schemas.microsoft.com/office/drawing/2014/main" val="3826948665"/>
                    </a:ext>
                  </a:extLst>
                </a:gridCol>
                <a:gridCol w="1702432">
                  <a:extLst>
                    <a:ext uri="{9D8B030D-6E8A-4147-A177-3AD203B41FA5}">
                      <a16:colId xmlns:a16="http://schemas.microsoft.com/office/drawing/2014/main" val="4144913045"/>
                    </a:ext>
                  </a:extLst>
                </a:gridCol>
              </a:tblGrid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 dirty="0">
                          <a:solidFill>
                            <a:schemeClr val="tx1"/>
                          </a:solidFill>
                          <a:latin typeface="+mn-lt"/>
                        </a:rPr>
                        <a:t>Objectifs / déroulement / modalités de travail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DD9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DD9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DD9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DD9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 dirty="0">
                          <a:solidFill>
                            <a:schemeClr val="tx1"/>
                          </a:solidFill>
                          <a:latin typeface="+mn-lt"/>
                        </a:rPr>
                        <a:t>Matériel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DD9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DD9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DD9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DD9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1101910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algn="ctr"/>
                      <a:endParaRPr lang="fr-FR" sz="1200" b="1" u="non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fr-FR" sz="1200" b="1" u="non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fr-FR" sz="1200" b="1" u="non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FDD9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DD9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DD9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DD9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buFontTx/>
                        <a:buNone/>
                      </a:pPr>
                      <a:endParaRPr lang="fr-FR" sz="1100" b="0" i="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FDD9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DD9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DD9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DD9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6996579"/>
                  </a:ext>
                </a:extLst>
              </a:tr>
            </a:tbl>
          </a:graphicData>
        </a:graphic>
      </p:graphicFrame>
      <p:sp>
        <p:nvSpPr>
          <p:cNvPr id="26" name="Rectangle : avec coins arrondis en haut 25">
            <a:extLst>
              <a:ext uri="{FF2B5EF4-FFF2-40B4-BE49-F238E27FC236}">
                <a16:creationId xmlns:a16="http://schemas.microsoft.com/office/drawing/2014/main" id="{0B4DD4F9-5BC7-E743-A75C-69418B6A75CF}"/>
              </a:ext>
            </a:extLst>
          </p:cNvPr>
          <p:cNvSpPr/>
          <p:nvPr/>
        </p:nvSpPr>
        <p:spPr>
          <a:xfrm>
            <a:off x="435388" y="4901377"/>
            <a:ext cx="1213414" cy="229605"/>
          </a:xfrm>
          <a:prstGeom prst="round2SameRect">
            <a:avLst>
              <a:gd name="adj1" fmla="val 42755"/>
              <a:gd name="adj2" fmla="val 0"/>
            </a:avLst>
          </a:prstGeom>
          <a:solidFill>
            <a:srgbClr val="FDD9EE"/>
          </a:solidFill>
          <a:ln w="25400">
            <a:solidFill>
              <a:srgbClr val="FDD9E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200" b="1" dirty="0">
              <a:solidFill>
                <a:schemeClr val="bg1"/>
              </a:solidFill>
              <a:latin typeface="KG Miss Kindergarten" panose="02000000000000000000" pitchFamily="2" charset="77"/>
            </a:endParaRPr>
          </a:p>
        </p:txBody>
      </p:sp>
      <p:graphicFrame>
        <p:nvGraphicFramePr>
          <p:cNvPr id="27" name="Tableau 26">
            <a:extLst>
              <a:ext uri="{FF2B5EF4-FFF2-40B4-BE49-F238E27FC236}">
                <a16:creationId xmlns:a16="http://schemas.microsoft.com/office/drawing/2014/main" id="{D26CAF11-E84B-114C-B7A1-67222D89116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2387271"/>
              </p:ext>
            </p:extLst>
          </p:nvPr>
        </p:nvGraphicFramePr>
        <p:xfrm>
          <a:off x="435381" y="6660198"/>
          <a:ext cx="6688900" cy="1143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46617">
                  <a:extLst>
                    <a:ext uri="{9D8B030D-6E8A-4147-A177-3AD203B41FA5}">
                      <a16:colId xmlns:a16="http://schemas.microsoft.com/office/drawing/2014/main" val="3826948665"/>
                    </a:ext>
                  </a:extLst>
                </a:gridCol>
                <a:gridCol w="1246617">
                  <a:extLst>
                    <a:ext uri="{9D8B030D-6E8A-4147-A177-3AD203B41FA5}">
                      <a16:colId xmlns:a16="http://schemas.microsoft.com/office/drawing/2014/main" val="456543000"/>
                    </a:ext>
                  </a:extLst>
                </a:gridCol>
                <a:gridCol w="1246617">
                  <a:extLst>
                    <a:ext uri="{9D8B030D-6E8A-4147-A177-3AD203B41FA5}">
                      <a16:colId xmlns:a16="http://schemas.microsoft.com/office/drawing/2014/main" val="1143774940"/>
                    </a:ext>
                  </a:extLst>
                </a:gridCol>
                <a:gridCol w="1246617">
                  <a:extLst>
                    <a:ext uri="{9D8B030D-6E8A-4147-A177-3AD203B41FA5}">
                      <a16:colId xmlns:a16="http://schemas.microsoft.com/office/drawing/2014/main" val="2281113755"/>
                    </a:ext>
                  </a:extLst>
                </a:gridCol>
                <a:gridCol w="1702432">
                  <a:extLst>
                    <a:ext uri="{9D8B030D-6E8A-4147-A177-3AD203B41FA5}">
                      <a16:colId xmlns:a16="http://schemas.microsoft.com/office/drawing/2014/main" val="4144913045"/>
                    </a:ext>
                  </a:extLst>
                </a:gridCol>
              </a:tblGrid>
              <a:tr h="185420">
                <a:tc gridSpan="4">
                  <a:txBody>
                    <a:bodyPr/>
                    <a:lstStyle/>
                    <a:p>
                      <a:pPr algn="ctr"/>
                      <a:r>
                        <a:rPr lang="fr-FR" sz="1200" b="1" i="0" u="none" dirty="0">
                          <a:solidFill>
                            <a:schemeClr val="tx1"/>
                          </a:solidFill>
                          <a:latin typeface="+mn-lt"/>
                        </a:rPr>
                        <a:t>Objectifs / déroulement / modalités de travail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DD9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DD9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DD9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DD9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 dirty="0">
                          <a:solidFill>
                            <a:schemeClr val="tx1"/>
                          </a:solidFill>
                          <a:latin typeface="+mn-lt"/>
                        </a:rPr>
                        <a:t>Matériel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DD9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DD9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DD9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DD9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1101910"/>
                  </a:ext>
                </a:extLst>
              </a:tr>
              <a:tr h="185420">
                <a:tc gridSpan="4">
                  <a:txBody>
                    <a:bodyPr/>
                    <a:lstStyle/>
                    <a:p>
                      <a:pPr algn="ctr"/>
                      <a:endParaRPr lang="fr-FR" sz="1200" u="sng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FDD9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DD9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DD9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DD9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indent="0" algn="l">
                        <a:buFontTx/>
                        <a:buNone/>
                      </a:pPr>
                      <a:endParaRPr lang="fr-FR" sz="1100" b="0" i="0" u="none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>
                    <a:lnL w="28575" cap="flat" cmpd="sng" algn="ctr">
                      <a:solidFill>
                        <a:srgbClr val="FDD9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DD9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DD9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DD9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6996579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algn="ctr"/>
                      <a:endParaRPr lang="fr-FR" sz="1100" i="1" u="non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FDD9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DD9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DD9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DD9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i="1" u="non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FDD9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DD9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DD9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DD9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i="1" u="non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FDD9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DD9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DD9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DD9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i="1" u="non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fr-FR" sz="1100" i="1" u="non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fr-FR" sz="1100" i="1" u="non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FDD9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DD9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DD9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DD9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indent="0" algn="l">
                        <a:buFontTx/>
                        <a:buNone/>
                      </a:pPr>
                      <a:endParaRPr lang="fr-FR" sz="1200" b="0" i="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D7CC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7CC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7CC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7CC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4041399"/>
                  </a:ext>
                </a:extLst>
              </a:tr>
            </a:tbl>
          </a:graphicData>
        </a:graphic>
      </p:graphicFrame>
      <p:sp>
        <p:nvSpPr>
          <p:cNvPr id="28" name="Rectangle : avec coins arrondis en haut 27">
            <a:extLst>
              <a:ext uri="{FF2B5EF4-FFF2-40B4-BE49-F238E27FC236}">
                <a16:creationId xmlns:a16="http://schemas.microsoft.com/office/drawing/2014/main" id="{22BA6B87-E19C-5A4E-8024-40E96C80BEE3}"/>
              </a:ext>
            </a:extLst>
          </p:cNvPr>
          <p:cNvSpPr/>
          <p:nvPr/>
        </p:nvSpPr>
        <p:spPr>
          <a:xfrm>
            <a:off x="435381" y="6409949"/>
            <a:ext cx="1213414" cy="229605"/>
          </a:xfrm>
          <a:prstGeom prst="round2SameRect">
            <a:avLst>
              <a:gd name="adj1" fmla="val 42755"/>
              <a:gd name="adj2" fmla="val 0"/>
            </a:avLst>
          </a:prstGeom>
          <a:solidFill>
            <a:srgbClr val="FDD9EE"/>
          </a:solidFill>
          <a:ln w="25400">
            <a:solidFill>
              <a:srgbClr val="FDD9E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200" b="1" dirty="0">
              <a:solidFill>
                <a:schemeClr val="bg1"/>
              </a:solidFill>
              <a:latin typeface="KG Miss Kindergarten" panose="02000000000000000000" pitchFamily="2" charset="77"/>
            </a:endParaRPr>
          </a:p>
        </p:txBody>
      </p:sp>
      <p:graphicFrame>
        <p:nvGraphicFramePr>
          <p:cNvPr id="29" name="Tableau 28">
            <a:extLst>
              <a:ext uri="{FF2B5EF4-FFF2-40B4-BE49-F238E27FC236}">
                <a16:creationId xmlns:a16="http://schemas.microsoft.com/office/drawing/2014/main" id="{266F700E-DD1C-4848-9E65-32AC17BFA6A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7376942"/>
              </p:ext>
            </p:extLst>
          </p:nvPr>
        </p:nvGraphicFramePr>
        <p:xfrm>
          <a:off x="435381" y="8397370"/>
          <a:ext cx="6688898" cy="868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86466">
                  <a:extLst>
                    <a:ext uri="{9D8B030D-6E8A-4147-A177-3AD203B41FA5}">
                      <a16:colId xmlns:a16="http://schemas.microsoft.com/office/drawing/2014/main" val="3826948665"/>
                    </a:ext>
                  </a:extLst>
                </a:gridCol>
                <a:gridCol w="1702432">
                  <a:extLst>
                    <a:ext uri="{9D8B030D-6E8A-4147-A177-3AD203B41FA5}">
                      <a16:colId xmlns:a16="http://schemas.microsoft.com/office/drawing/2014/main" val="4144913045"/>
                    </a:ext>
                  </a:extLst>
                </a:gridCol>
              </a:tblGrid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 dirty="0">
                          <a:solidFill>
                            <a:schemeClr val="tx1"/>
                          </a:solidFill>
                          <a:latin typeface="+mn-lt"/>
                        </a:rPr>
                        <a:t>Objectifs / déroulement / modalités de travail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DD9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DD9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DD9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DD9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 dirty="0">
                          <a:solidFill>
                            <a:schemeClr val="tx1"/>
                          </a:solidFill>
                          <a:latin typeface="+mn-lt"/>
                        </a:rPr>
                        <a:t>Matériel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DD9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DD9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DD9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DD9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1101910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algn="ctr"/>
                      <a:endParaRPr lang="fr-FR" sz="1100" b="0" u="non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fr-FR" sz="1100" b="0" u="non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fr-FR" sz="1100" b="0" u="non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FDD9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DD9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DD9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DD9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buFontTx/>
                        <a:buNone/>
                      </a:pPr>
                      <a:endParaRPr lang="fr-FR" sz="1100" b="0" i="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FDD9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DD9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DD9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DD9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6996579"/>
                  </a:ext>
                </a:extLst>
              </a:tr>
            </a:tbl>
          </a:graphicData>
        </a:graphic>
      </p:graphicFrame>
      <p:sp>
        <p:nvSpPr>
          <p:cNvPr id="30" name="Rectangle : avec coins arrondis en haut 29">
            <a:extLst>
              <a:ext uri="{FF2B5EF4-FFF2-40B4-BE49-F238E27FC236}">
                <a16:creationId xmlns:a16="http://schemas.microsoft.com/office/drawing/2014/main" id="{B6D34A4D-9AE7-E343-A880-9E7B8EB5FB4E}"/>
              </a:ext>
            </a:extLst>
          </p:cNvPr>
          <p:cNvSpPr/>
          <p:nvPr/>
        </p:nvSpPr>
        <p:spPr>
          <a:xfrm>
            <a:off x="435381" y="8147121"/>
            <a:ext cx="1213414" cy="229605"/>
          </a:xfrm>
          <a:prstGeom prst="round2SameRect">
            <a:avLst>
              <a:gd name="adj1" fmla="val 42755"/>
              <a:gd name="adj2" fmla="val 0"/>
            </a:avLst>
          </a:prstGeom>
          <a:solidFill>
            <a:srgbClr val="FDD9EE"/>
          </a:solidFill>
          <a:ln w="25400">
            <a:solidFill>
              <a:srgbClr val="FDD9E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200" b="1" dirty="0">
              <a:solidFill>
                <a:schemeClr val="bg1"/>
              </a:solidFill>
              <a:latin typeface="KG Miss Kindergarten" panose="02000000000000000000" pitchFamily="2" charset="77"/>
            </a:endParaRP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C8C52E29-C290-ED4A-8D5C-7BA971283014}"/>
              </a:ext>
            </a:extLst>
          </p:cNvPr>
          <p:cNvSpPr txBox="1"/>
          <p:nvPr/>
        </p:nvSpPr>
        <p:spPr>
          <a:xfrm>
            <a:off x="74951" y="406233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5273471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90379DB8-C139-5948-9D4E-7CAA1210D98A}"/>
              </a:ext>
            </a:extLst>
          </p:cNvPr>
          <p:cNvSpPr txBox="1"/>
          <p:nvPr/>
        </p:nvSpPr>
        <p:spPr>
          <a:xfrm>
            <a:off x="288099" y="108994"/>
            <a:ext cx="5725839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800" dirty="0">
                <a:latin typeface="Springwood Line DEMO" pitchFamily="2" charset="77"/>
              </a:rPr>
              <a:t>mardi 12 décembre 2020</a:t>
            </a:r>
          </a:p>
        </p:txBody>
      </p:sp>
      <p:cxnSp>
        <p:nvCxnSpPr>
          <p:cNvPr id="5" name="Connecteur droit 4">
            <a:extLst>
              <a:ext uri="{FF2B5EF4-FFF2-40B4-BE49-F238E27FC236}">
                <a16:creationId xmlns:a16="http://schemas.microsoft.com/office/drawing/2014/main" id="{4110C667-913F-1A40-90B7-DE6B5B55539E}"/>
              </a:ext>
            </a:extLst>
          </p:cNvPr>
          <p:cNvCxnSpPr/>
          <p:nvPr/>
        </p:nvCxnSpPr>
        <p:spPr>
          <a:xfrm>
            <a:off x="288099" y="786102"/>
            <a:ext cx="7002049" cy="0"/>
          </a:xfrm>
          <a:prstGeom prst="line">
            <a:avLst/>
          </a:prstGeom>
          <a:ln w="60325">
            <a:solidFill>
              <a:srgbClr val="E9C7D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" name="Tableau 5">
            <a:extLst>
              <a:ext uri="{FF2B5EF4-FFF2-40B4-BE49-F238E27FC236}">
                <a16:creationId xmlns:a16="http://schemas.microsoft.com/office/drawing/2014/main" id="{F7A8732E-1510-A340-A0C1-D3F1C636378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9698780"/>
              </p:ext>
            </p:extLst>
          </p:nvPr>
        </p:nvGraphicFramePr>
        <p:xfrm>
          <a:off x="436363" y="1460861"/>
          <a:ext cx="6688898" cy="868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74812">
                  <a:extLst>
                    <a:ext uri="{9D8B030D-6E8A-4147-A177-3AD203B41FA5}">
                      <a16:colId xmlns:a16="http://schemas.microsoft.com/office/drawing/2014/main" val="3826948665"/>
                    </a:ext>
                  </a:extLst>
                </a:gridCol>
                <a:gridCol w="1714086">
                  <a:extLst>
                    <a:ext uri="{9D8B030D-6E8A-4147-A177-3AD203B41FA5}">
                      <a16:colId xmlns:a16="http://schemas.microsoft.com/office/drawing/2014/main" val="414491304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 dirty="0">
                          <a:solidFill>
                            <a:schemeClr val="tx1"/>
                          </a:solidFill>
                          <a:latin typeface="+mn-lt"/>
                        </a:rPr>
                        <a:t>Objectifs / déroulement / modalités de travail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E9C7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9C7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9C7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9C7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 dirty="0">
                          <a:solidFill>
                            <a:schemeClr val="tx1"/>
                          </a:solidFill>
                          <a:latin typeface="+mn-lt"/>
                        </a:rPr>
                        <a:t>Matériel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E9C7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9C7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9C7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9C7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110191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endParaRPr lang="fr-FR" sz="1100" b="1" i="0" u="none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ctr"/>
                      <a:endParaRPr lang="fr-FR" sz="1100" b="1" i="0" u="none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ctr"/>
                      <a:endParaRPr lang="fr-FR" sz="1100" b="1" i="0" u="non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E9C7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9C7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9C7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9C7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E9C7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9C7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9C7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9C7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8059868"/>
                  </a:ext>
                </a:extLst>
              </a:tr>
            </a:tbl>
          </a:graphicData>
        </a:graphic>
      </p:graphicFrame>
      <p:sp>
        <p:nvSpPr>
          <p:cNvPr id="7" name="Rectangle : avec coins arrondis en haut 6">
            <a:extLst>
              <a:ext uri="{FF2B5EF4-FFF2-40B4-BE49-F238E27FC236}">
                <a16:creationId xmlns:a16="http://schemas.microsoft.com/office/drawing/2014/main" id="{2A84EC06-E8CC-C04E-916A-AA7209639799}"/>
              </a:ext>
            </a:extLst>
          </p:cNvPr>
          <p:cNvSpPr/>
          <p:nvPr/>
        </p:nvSpPr>
        <p:spPr>
          <a:xfrm>
            <a:off x="436363" y="1231256"/>
            <a:ext cx="1213414" cy="229605"/>
          </a:xfrm>
          <a:prstGeom prst="round2SameRect">
            <a:avLst>
              <a:gd name="adj1" fmla="val 42755"/>
              <a:gd name="adj2" fmla="val 0"/>
            </a:avLst>
          </a:prstGeom>
          <a:solidFill>
            <a:srgbClr val="E9C7DC"/>
          </a:solidFill>
          <a:ln w="25400">
            <a:solidFill>
              <a:srgbClr val="E9C7D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200" b="1" dirty="0">
              <a:solidFill>
                <a:schemeClr val="bg1"/>
              </a:solidFill>
              <a:latin typeface="KG Miss Kindergarten" panose="02000000000000000000" pitchFamily="2" charset="77"/>
            </a:endParaRPr>
          </a:p>
        </p:txBody>
      </p:sp>
      <p:graphicFrame>
        <p:nvGraphicFramePr>
          <p:cNvPr id="11" name="Tableau 10">
            <a:extLst>
              <a:ext uri="{FF2B5EF4-FFF2-40B4-BE49-F238E27FC236}">
                <a16:creationId xmlns:a16="http://schemas.microsoft.com/office/drawing/2014/main" id="{F6F4030E-3DC8-8E44-9963-AB5C22FB731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6694281"/>
              </p:ext>
            </p:extLst>
          </p:nvPr>
        </p:nvGraphicFramePr>
        <p:xfrm>
          <a:off x="436366" y="2921933"/>
          <a:ext cx="6688898" cy="868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86466">
                  <a:extLst>
                    <a:ext uri="{9D8B030D-6E8A-4147-A177-3AD203B41FA5}">
                      <a16:colId xmlns:a16="http://schemas.microsoft.com/office/drawing/2014/main" val="3826948665"/>
                    </a:ext>
                  </a:extLst>
                </a:gridCol>
                <a:gridCol w="1702432">
                  <a:extLst>
                    <a:ext uri="{9D8B030D-6E8A-4147-A177-3AD203B41FA5}">
                      <a16:colId xmlns:a16="http://schemas.microsoft.com/office/drawing/2014/main" val="4144913045"/>
                    </a:ext>
                  </a:extLst>
                </a:gridCol>
              </a:tblGrid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 dirty="0">
                          <a:solidFill>
                            <a:schemeClr val="tx1"/>
                          </a:solidFill>
                          <a:latin typeface="+mn-lt"/>
                        </a:rPr>
                        <a:t>Objectifs / déroulement / modalités de travail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E9C7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9C7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9C7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9C7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 dirty="0">
                          <a:solidFill>
                            <a:schemeClr val="tx1"/>
                          </a:solidFill>
                          <a:latin typeface="+mn-lt"/>
                        </a:rPr>
                        <a:t>Matériel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E9C7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9C7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9C7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9C7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1101910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algn="ctr"/>
                      <a:endParaRPr lang="fr-FR" sz="1100" b="1" i="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  <a:p>
                      <a:pPr algn="ctr"/>
                      <a:endParaRPr lang="fr-FR" sz="1100" b="1" i="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  <a:p>
                      <a:pPr algn="ctr"/>
                      <a:endParaRPr lang="fr-FR" sz="1100" b="1" i="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E9C7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9C7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9C7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9C7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buFontTx/>
                        <a:buNone/>
                      </a:pPr>
                      <a:endParaRPr lang="fr-FR" sz="1100" b="0" i="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E9C7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9C7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9C7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9C7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6996579"/>
                  </a:ext>
                </a:extLst>
              </a:tr>
            </a:tbl>
          </a:graphicData>
        </a:graphic>
      </p:graphicFrame>
      <p:graphicFrame>
        <p:nvGraphicFramePr>
          <p:cNvPr id="16" name="Tableau 15">
            <a:extLst>
              <a:ext uri="{FF2B5EF4-FFF2-40B4-BE49-F238E27FC236}">
                <a16:creationId xmlns:a16="http://schemas.microsoft.com/office/drawing/2014/main" id="{86744C16-AE54-9A42-A48B-D974579B962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9818293"/>
              </p:ext>
            </p:extLst>
          </p:nvPr>
        </p:nvGraphicFramePr>
        <p:xfrm>
          <a:off x="435385" y="4858226"/>
          <a:ext cx="6688900" cy="975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46617">
                  <a:extLst>
                    <a:ext uri="{9D8B030D-6E8A-4147-A177-3AD203B41FA5}">
                      <a16:colId xmlns:a16="http://schemas.microsoft.com/office/drawing/2014/main" val="3826948665"/>
                    </a:ext>
                  </a:extLst>
                </a:gridCol>
                <a:gridCol w="1246617">
                  <a:extLst>
                    <a:ext uri="{9D8B030D-6E8A-4147-A177-3AD203B41FA5}">
                      <a16:colId xmlns:a16="http://schemas.microsoft.com/office/drawing/2014/main" val="3875286758"/>
                    </a:ext>
                  </a:extLst>
                </a:gridCol>
                <a:gridCol w="1246617">
                  <a:extLst>
                    <a:ext uri="{9D8B030D-6E8A-4147-A177-3AD203B41FA5}">
                      <a16:colId xmlns:a16="http://schemas.microsoft.com/office/drawing/2014/main" val="2076238656"/>
                    </a:ext>
                  </a:extLst>
                </a:gridCol>
                <a:gridCol w="1246617">
                  <a:extLst>
                    <a:ext uri="{9D8B030D-6E8A-4147-A177-3AD203B41FA5}">
                      <a16:colId xmlns:a16="http://schemas.microsoft.com/office/drawing/2014/main" val="2468451557"/>
                    </a:ext>
                  </a:extLst>
                </a:gridCol>
                <a:gridCol w="1702432">
                  <a:extLst>
                    <a:ext uri="{9D8B030D-6E8A-4147-A177-3AD203B41FA5}">
                      <a16:colId xmlns:a16="http://schemas.microsoft.com/office/drawing/2014/main" val="4144913045"/>
                    </a:ext>
                  </a:extLst>
                </a:gridCol>
              </a:tblGrid>
              <a:tr h="185420">
                <a:tc gridSpan="4">
                  <a:txBody>
                    <a:bodyPr/>
                    <a:lstStyle/>
                    <a:p>
                      <a:pPr algn="ctr"/>
                      <a:r>
                        <a:rPr lang="fr-FR" sz="1200" b="1" i="0" u="none" dirty="0">
                          <a:solidFill>
                            <a:schemeClr val="tx1"/>
                          </a:solidFill>
                          <a:latin typeface="+mn-lt"/>
                        </a:rPr>
                        <a:t>Objectifs / déroulement / modalités de travail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E9C7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9C7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9C7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9C7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 dirty="0">
                          <a:solidFill>
                            <a:schemeClr val="tx1"/>
                          </a:solidFill>
                          <a:latin typeface="+mn-lt"/>
                        </a:rPr>
                        <a:t>Matériel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E9C7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9C7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9C7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9C7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1101910"/>
                  </a:ext>
                </a:extLst>
              </a:tr>
              <a:tr h="185420">
                <a:tc gridSpan="4">
                  <a:txBody>
                    <a:bodyPr/>
                    <a:lstStyle/>
                    <a:p>
                      <a:pPr algn="ctr"/>
                      <a:endParaRPr lang="fr-FR" sz="1200" u="sng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E9C7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9C7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9C7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9C7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indent="0" algn="l">
                        <a:buFontTx/>
                        <a:buNone/>
                      </a:pPr>
                      <a:endParaRPr lang="fr-FR" sz="1100" b="0" i="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E9C7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9C7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9C7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9C7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6996579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algn="ctr"/>
                      <a:endParaRPr lang="fr-FR" sz="1100" i="1" u="non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E9C7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9C7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9C7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9C7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i="1" u="non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fr-FR" sz="1100" i="1" u="non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E9C7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9C7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9C7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9C7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i="1" u="non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E9C7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9C7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9C7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9C7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i="1" u="non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E9C7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9C7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9C7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9C7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indent="0" algn="l">
                        <a:buFontTx/>
                        <a:buNone/>
                      </a:pPr>
                      <a:endParaRPr lang="fr-FR" sz="1200" b="0" i="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D7CC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7CC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7CC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7CC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8238995"/>
                  </a:ext>
                </a:extLst>
              </a:tr>
            </a:tbl>
          </a:graphicData>
        </a:graphic>
      </p:graphicFrame>
      <p:sp>
        <p:nvSpPr>
          <p:cNvPr id="15" name="Rectangle 14">
            <a:extLst>
              <a:ext uri="{FF2B5EF4-FFF2-40B4-BE49-F238E27FC236}">
                <a16:creationId xmlns:a16="http://schemas.microsoft.com/office/drawing/2014/main" id="{4CDA5EF1-52E0-5647-A1F7-CCBEBCFE40AB}"/>
              </a:ext>
            </a:extLst>
          </p:cNvPr>
          <p:cNvSpPr/>
          <p:nvPr/>
        </p:nvSpPr>
        <p:spPr>
          <a:xfrm>
            <a:off x="-2" y="10014705"/>
            <a:ext cx="7559675" cy="677108"/>
          </a:xfrm>
          <a:prstGeom prst="rect">
            <a:avLst/>
          </a:prstGeom>
          <a:solidFill>
            <a:srgbClr val="E9C7DC"/>
          </a:solidFill>
          <a:ln>
            <a:solidFill>
              <a:srgbClr val="E9C7D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aphicFrame>
        <p:nvGraphicFramePr>
          <p:cNvPr id="18" name="Tableau 17">
            <a:extLst>
              <a:ext uri="{FF2B5EF4-FFF2-40B4-BE49-F238E27FC236}">
                <a16:creationId xmlns:a16="http://schemas.microsoft.com/office/drawing/2014/main" id="{53A4D78B-4ABD-6B46-839F-5497604F054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4406867"/>
              </p:ext>
            </p:extLst>
          </p:nvPr>
        </p:nvGraphicFramePr>
        <p:xfrm>
          <a:off x="436366" y="6445053"/>
          <a:ext cx="6688898" cy="868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86466">
                  <a:extLst>
                    <a:ext uri="{9D8B030D-6E8A-4147-A177-3AD203B41FA5}">
                      <a16:colId xmlns:a16="http://schemas.microsoft.com/office/drawing/2014/main" val="3826948665"/>
                    </a:ext>
                  </a:extLst>
                </a:gridCol>
                <a:gridCol w="1702432">
                  <a:extLst>
                    <a:ext uri="{9D8B030D-6E8A-4147-A177-3AD203B41FA5}">
                      <a16:colId xmlns:a16="http://schemas.microsoft.com/office/drawing/2014/main" val="4144913045"/>
                    </a:ext>
                  </a:extLst>
                </a:gridCol>
              </a:tblGrid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 dirty="0">
                          <a:solidFill>
                            <a:schemeClr val="tx1"/>
                          </a:solidFill>
                          <a:latin typeface="+mn-lt"/>
                        </a:rPr>
                        <a:t>Objectifs / déroulement / modalités de travail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E9C7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9C7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9C7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9C7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 dirty="0">
                          <a:solidFill>
                            <a:schemeClr val="tx1"/>
                          </a:solidFill>
                          <a:latin typeface="+mn-lt"/>
                        </a:rPr>
                        <a:t>Matériel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E9C7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9C7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9C7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9C7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1101910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algn="ctr"/>
                      <a:endParaRPr lang="fr-FR" sz="1100" u="sng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fr-FR" sz="1100" u="sng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fr-FR" sz="1100" u="sng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E9C7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9C7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9C7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9C7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buFontTx/>
                        <a:buNone/>
                      </a:pPr>
                      <a:endParaRPr lang="fr-FR" sz="1100" b="0" i="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E9C7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9C7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9C7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9C7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6996579"/>
                  </a:ext>
                </a:extLst>
              </a:tr>
            </a:tbl>
          </a:graphicData>
        </a:graphic>
      </p:graphicFrame>
      <p:sp>
        <p:nvSpPr>
          <p:cNvPr id="21" name="Rectangle : avec coins arrondis en haut 20">
            <a:extLst>
              <a:ext uri="{FF2B5EF4-FFF2-40B4-BE49-F238E27FC236}">
                <a16:creationId xmlns:a16="http://schemas.microsoft.com/office/drawing/2014/main" id="{2B2823F0-F445-9842-9BE5-F9A77B740741}"/>
              </a:ext>
            </a:extLst>
          </p:cNvPr>
          <p:cNvSpPr/>
          <p:nvPr/>
        </p:nvSpPr>
        <p:spPr>
          <a:xfrm>
            <a:off x="436362" y="2667236"/>
            <a:ext cx="1213414" cy="229605"/>
          </a:xfrm>
          <a:prstGeom prst="round2SameRect">
            <a:avLst>
              <a:gd name="adj1" fmla="val 42755"/>
              <a:gd name="adj2" fmla="val 0"/>
            </a:avLst>
          </a:prstGeom>
          <a:solidFill>
            <a:srgbClr val="E9C7DC"/>
          </a:solidFill>
          <a:ln w="25400">
            <a:solidFill>
              <a:srgbClr val="E9C7D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200" b="1" dirty="0">
              <a:solidFill>
                <a:schemeClr val="bg1"/>
              </a:solidFill>
              <a:latin typeface="KG Miss Kindergarten" panose="02000000000000000000" pitchFamily="2" charset="77"/>
            </a:endParaRPr>
          </a:p>
        </p:txBody>
      </p:sp>
      <p:sp>
        <p:nvSpPr>
          <p:cNvPr id="22" name="Rectangle : avec coins arrondis en haut 21">
            <a:extLst>
              <a:ext uri="{FF2B5EF4-FFF2-40B4-BE49-F238E27FC236}">
                <a16:creationId xmlns:a16="http://schemas.microsoft.com/office/drawing/2014/main" id="{BB15C38C-C790-954F-8D91-05F5F10DD1B8}"/>
              </a:ext>
            </a:extLst>
          </p:cNvPr>
          <p:cNvSpPr/>
          <p:nvPr/>
        </p:nvSpPr>
        <p:spPr>
          <a:xfrm>
            <a:off x="435385" y="4619885"/>
            <a:ext cx="1213414" cy="229605"/>
          </a:xfrm>
          <a:prstGeom prst="round2SameRect">
            <a:avLst>
              <a:gd name="adj1" fmla="val 42755"/>
              <a:gd name="adj2" fmla="val 0"/>
            </a:avLst>
          </a:prstGeom>
          <a:solidFill>
            <a:srgbClr val="E9C7DC"/>
          </a:solidFill>
          <a:ln w="25400">
            <a:solidFill>
              <a:srgbClr val="E9C7D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200" b="1" dirty="0">
              <a:solidFill>
                <a:schemeClr val="bg1"/>
              </a:solidFill>
              <a:latin typeface="KG Miss Kindergarten" panose="02000000000000000000" pitchFamily="2" charset="77"/>
            </a:endParaRPr>
          </a:p>
        </p:txBody>
      </p:sp>
      <p:sp>
        <p:nvSpPr>
          <p:cNvPr id="23" name="Rectangle : avec coins arrondis en haut 22">
            <a:extLst>
              <a:ext uri="{FF2B5EF4-FFF2-40B4-BE49-F238E27FC236}">
                <a16:creationId xmlns:a16="http://schemas.microsoft.com/office/drawing/2014/main" id="{480A6992-5533-894A-B867-678327FF3A2F}"/>
              </a:ext>
            </a:extLst>
          </p:cNvPr>
          <p:cNvSpPr/>
          <p:nvPr/>
        </p:nvSpPr>
        <p:spPr>
          <a:xfrm>
            <a:off x="436364" y="6215448"/>
            <a:ext cx="1213414" cy="229605"/>
          </a:xfrm>
          <a:prstGeom prst="round2SameRect">
            <a:avLst>
              <a:gd name="adj1" fmla="val 42755"/>
              <a:gd name="adj2" fmla="val 0"/>
            </a:avLst>
          </a:prstGeom>
          <a:solidFill>
            <a:srgbClr val="E9C7DC"/>
          </a:solidFill>
          <a:ln w="25400">
            <a:solidFill>
              <a:srgbClr val="E9C7D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200" b="1" dirty="0">
              <a:solidFill>
                <a:schemeClr val="bg1"/>
              </a:solidFill>
              <a:latin typeface="KG Miss Kindergarten" panose="02000000000000000000" pitchFamily="2" charset="77"/>
            </a:endParaRPr>
          </a:p>
        </p:txBody>
      </p:sp>
      <p:graphicFrame>
        <p:nvGraphicFramePr>
          <p:cNvPr id="24" name="Tableau 23">
            <a:extLst>
              <a:ext uri="{FF2B5EF4-FFF2-40B4-BE49-F238E27FC236}">
                <a16:creationId xmlns:a16="http://schemas.microsoft.com/office/drawing/2014/main" id="{C93A116E-4A36-7943-9D4B-90A9633EC82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4754511"/>
              </p:ext>
            </p:extLst>
          </p:nvPr>
        </p:nvGraphicFramePr>
        <p:xfrm>
          <a:off x="436366" y="7893091"/>
          <a:ext cx="6688898" cy="868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74812">
                  <a:extLst>
                    <a:ext uri="{9D8B030D-6E8A-4147-A177-3AD203B41FA5}">
                      <a16:colId xmlns:a16="http://schemas.microsoft.com/office/drawing/2014/main" val="3826948665"/>
                    </a:ext>
                  </a:extLst>
                </a:gridCol>
                <a:gridCol w="1714086">
                  <a:extLst>
                    <a:ext uri="{9D8B030D-6E8A-4147-A177-3AD203B41FA5}">
                      <a16:colId xmlns:a16="http://schemas.microsoft.com/office/drawing/2014/main" val="414491304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 dirty="0">
                          <a:solidFill>
                            <a:schemeClr val="tx1"/>
                          </a:solidFill>
                          <a:latin typeface="+mn-lt"/>
                        </a:rPr>
                        <a:t>Objectifs / déroulement / modalités de travail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E9C7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9C7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9C7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9C7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 dirty="0">
                          <a:solidFill>
                            <a:schemeClr val="tx1"/>
                          </a:solidFill>
                          <a:latin typeface="+mn-lt"/>
                        </a:rPr>
                        <a:t>Matériel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E9C7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9C7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9C7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9C7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110191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endParaRPr lang="fr-FR" sz="1100" b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fr-FR" sz="1100" b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fr-FR" sz="1100" b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E9C7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9C7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9C7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9C7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E9C7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9C7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9C7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9C7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8059868"/>
                  </a:ext>
                </a:extLst>
              </a:tr>
            </a:tbl>
          </a:graphicData>
        </a:graphic>
      </p:graphicFrame>
      <p:sp>
        <p:nvSpPr>
          <p:cNvPr id="25" name="Rectangle 24">
            <a:extLst>
              <a:ext uri="{FF2B5EF4-FFF2-40B4-BE49-F238E27FC236}">
                <a16:creationId xmlns:a16="http://schemas.microsoft.com/office/drawing/2014/main" id="{B2E26C01-9C6D-5C43-A06C-6466396B4CEE}"/>
              </a:ext>
            </a:extLst>
          </p:cNvPr>
          <p:cNvSpPr/>
          <p:nvPr/>
        </p:nvSpPr>
        <p:spPr>
          <a:xfrm>
            <a:off x="436366" y="4052205"/>
            <a:ext cx="6688898" cy="229605"/>
          </a:xfrm>
          <a:prstGeom prst="rect">
            <a:avLst/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b="1" dirty="0">
                <a:solidFill>
                  <a:schemeClr val="tx1"/>
                </a:solidFill>
                <a:latin typeface="+mj-lt"/>
              </a:rPr>
              <a:t>RÉCRÉATION</a:t>
            </a:r>
          </a:p>
        </p:txBody>
      </p:sp>
      <p:sp>
        <p:nvSpPr>
          <p:cNvPr id="26" name="Rectangle : avec coins arrondis en haut 25">
            <a:extLst>
              <a:ext uri="{FF2B5EF4-FFF2-40B4-BE49-F238E27FC236}">
                <a16:creationId xmlns:a16="http://schemas.microsoft.com/office/drawing/2014/main" id="{8F8FAADA-D326-5E4D-8EAC-B6116128D51A}"/>
              </a:ext>
            </a:extLst>
          </p:cNvPr>
          <p:cNvSpPr/>
          <p:nvPr/>
        </p:nvSpPr>
        <p:spPr>
          <a:xfrm>
            <a:off x="436366" y="7652763"/>
            <a:ext cx="1213414" cy="229605"/>
          </a:xfrm>
          <a:prstGeom prst="round2SameRect">
            <a:avLst>
              <a:gd name="adj1" fmla="val 42755"/>
              <a:gd name="adj2" fmla="val 0"/>
            </a:avLst>
          </a:prstGeom>
          <a:solidFill>
            <a:srgbClr val="E9C7DC"/>
          </a:solidFill>
          <a:ln w="25400">
            <a:solidFill>
              <a:srgbClr val="E9C7D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200" b="1" dirty="0">
              <a:solidFill>
                <a:schemeClr val="bg1"/>
              </a:solidFill>
              <a:latin typeface="KG Miss Kindergarten" panose="02000000000000000000" pitchFamily="2" charset="77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23165BAA-0C20-2843-A5FD-76B9AD64FDFD}"/>
              </a:ext>
            </a:extLst>
          </p:cNvPr>
          <p:cNvSpPr/>
          <p:nvPr/>
        </p:nvSpPr>
        <p:spPr>
          <a:xfrm>
            <a:off x="435387" y="9032464"/>
            <a:ext cx="6688898" cy="229605"/>
          </a:xfrm>
          <a:prstGeom prst="rect">
            <a:avLst/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b="1" dirty="0">
                <a:solidFill>
                  <a:schemeClr val="tx1"/>
                </a:solidFill>
                <a:latin typeface="+mj-lt"/>
              </a:rPr>
              <a:t>RÉCRÉATION</a:t>
            </a:r>
          </a:p>
        </p:txBody>
      </p:sp>
    </p:spTree>
    <p:extLst>
      <p:ext uri="{BB962C8B-B14F-4D97-AF65-F5344CB8AC3E}">
        <p14:creationId xmlns:p14="http://schemas.microsoft.com/office/powerpoint/2010/main" val="30150276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Tableau 10">
            <a:extLst>
              <a:ext uri="{FF2B5EF4-FFF2-40B4-BE49-F238E27FC236}">
                <a16:creationId xmlns:a16="http://schemas.microsoft.com/office/drawing/2014/main" id="{F6F4030E-3DC8-8E44-9963-AB5C22FB731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2987669"/>
              </p:ext>
            </p:extLst>
          </p:nvPr>
        </p:nvGraphicFramePr>
        <p:xfrm>
          <a:off x="435388" y="412025"/>
          <a:ext cx="6688898" cy="777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86466">
                  <a:extLst>
                    <a:ext uri="{9D8B030D-6E8A-4147-A177-3AD203B41FA5}">
                      <a16:colId xmlns:a16="http://schemas.microsoft.com/office/drawing/2014/main" val="3826948665"/>
                    </a:ext>
                  </a:extLst>
                </a:gridCol>
                <a:gridCol w="1702432">
                  <a:extLst>
                    <a:ext uri="{9D8B030D-6E8A-4147-A177-3AD203B41FA5}">
                      <a16:colId xmlns:a16="http://schemas.microsoft.com/office/drawing/2014/main" val="4144913045"/>
                    </a:ext>
                  </a:extLst>
                </a:gridCol>
              </a:tblGrid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 dirty="0">
                          <a:solidFill>
                            <a:schemeClr val="tx1"/>
                          </a:solidFill>
                          <a:latin typeface="+mn-lt"/>
                        </a:rPr>
                        <a:t>Objectifs / déroulement / modalités de travail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E9C7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9C7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9C7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9C7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 dirty="0">
                          <a:solidFill>
                            <a:schemeClr val="tx1"/>
                          </a:solidFill>
                          <a:latin typeface="+mn-lt"/>
                        </a:rPr>
                        <a:t>Matériel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E9C7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9C7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9C7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9C7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1101910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algn="ctr"/>
                      <a:endParaRPr lang="fr-FR" sz="110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E9C7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9C7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9C7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9C7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E9C7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9C7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9C7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9C7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6996579"/>
                  </a:ext>
                </a:extLst>
              </a:tr>
            </a:tbl>
          </a:graphicData>
        </a:graphic>
      </p:graphicFrame>
      <p:sp>
        <p:nvSpPr>
          <p:cNvPr id="15" name="Rectangle 14">
            <a:extLst>
              <a:ext uri="{FF2B5EF4-FFF2-40B4-BE49-F238E27FC236}">
                <a16:creationId xmlns:a16="http://schemas.microsoft.com/office/drawing/2014/main" id="{4CDA5EF1-52E0-5647-A1F7-CCBEBCFE40AB}"/>
              </a:ext>
            </a:extLst>
          </p:cNvPr>
          <p:cNvSpPr/>
          <p:nvPr/>
        </p:nvSpPr>
        <p:spPr>
          <a:xfrm>
            <a:off x="-2" y="10014705"/>
            <a:ext cx="7559675" cy="677108"/>
          </a:xfrm>
          <a:prstGeom prst="rect">
            <a:avLst/>
          </a:prstGeom>
          <a:solidFill>
            <a:srgbClr val="E9C7DC"/>
          </a:solidFill>
          <a:ln>
            <a:solidFill>
              <a:srgbClr val="E9C7D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aphicFrame>
        <p:nvGraphicFramePr>
          <p:cNvPr id="18" name="Tableau 17">
            <a:extLst>
              <a:ext uri="{FF2B5EF4-FFF2-40B4-BE49-F238E27FC236}">
                <a16:creationId xmlns:a16="http://schemas.microsoft.com/office/drawing/2014/main" id="{53A4D78B-4ABD-6B46-839F-5497604F054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2531773"/>
              </p:ext>
            </p:extLst>
          </p:nvPr>
        </p:nvGraphicFramePr>
        <p:xfrm>
          <a:off x="435388" y="1784298"/>
          <a:ext cx="6688898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86466">
                  <a:extLst>
                    <a:ext uri="{9D8B030D-6E8A-4147-A177-3AD203B41FA5}">
                      <a16:colId xmlns:a16="http://schemas.microsoft.com/office/drawing/2014/main" val="3826948665"/>
                    </a:ext>
                  </a:extLst>
                </a:gridCol>
                <a:gridCol w="1702432">
                  <a:extLst>
                    <a:ext uri="{9D8B030D-6E8A-4147-A177-3AD203B41FA5}">
                      <a16:colId xmlns:a16="http://schemas.microsoft.com/office/drawing/2014/main" val="4144913045"/>
                    </a:ext>
                  </a:extLst>
                </a:gridCol>
              </a:tblGrid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 dirty="0">
                          <a:solidFill>
                            <a:schemeClr val="tx1"/>
                          </a:solidFill>
                          <a:latin typeface="+mn-lt"/>
                        </a:rPr>
                        <a:t>Objectifs / déroulement / modalités de travail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E9C7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9C7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9C7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9C7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 dirty="0">
                          <a:solidFill>
                            <a:schemeClr val="tx1"/>
                          </a:solidFill>
                          <a:latin typeface="+mn-lt"/>
                        </a:rPr>
                        <a:t>Matériel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E9C7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9C7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9C7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9C7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1101910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algn="ctr"/>
                      <a:endParaRPr lang="fr-FR" sz="120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fr-FR" sz="120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fr-FR" sz="120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E9C7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9C7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9C7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9C7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buFontTx/>
                        <a:buNone/>
                      </a:pPr>
                      <a:endParaRPr lang="fr-FR" sz="1200" b="0" i="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E9C7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9C7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9C7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9C7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6996579"/>
                  </a:ext>
                </a:extLst>
              </a:tr>
            </a:tbl>
          </a:graphicData>
        </a:graphic>
      </p:graphicFrame>
      <p:sp>
        <p:nvSpPr>
          <p:cNvPr id="24" name="Rectangle : avec coins arrondis en haut 23">
            <a:extLst>
              <a:ext uri="{FF2B5EF4-FFF2-40B4-BE49-F238E27FC236}">
                <a16:creationId xmlns:a16="http://schemas.microsoft.com/office/drawing/2014/main" id="{8CDD1843-D31B-384C-BD2D-7557EF33D261}"/>
              </a:ext>
            </a:extLst>
          </p:cNvPr>
          <p:cNvSpPr/>
          <p:nvPr/>
        </p:nvSpPr>
        <p:spPr>
          <a:xfrm>
            <a:off x="435388" y="163045"/>
            <a:ext cx="1213414" cy="229605"/>
          </a:xfrm>
          <a:prstGeom prst="round2SameRect">
            <a:avLst>
              <a:gd name="adj1" fmla="val 42755"/>
              <a:gd name="adj2" fmla="val 0"/>
            </a:avLst>
          </a:prstGeom>
          <a:solidFill>
            <a:srgbClr val="E9C7DC"/>
          </a:solidFill>
          <a:ln w="25400">
            <a:solidFill>
              <a:srgbClr val="E9C7D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200" b="1" dirty="0">
              <a:solidFill>
                <a:schemeClr val="bg1"/>
              </a:solidFill>
              <a:latin typeface="KG Miss Kindergarten" panose="02000000000000000000" pitchFamily="2" charset="77"/>
            </a:endParaRPr>
          </a:p>
        </p:txBody>
      </p:sp>
      <p:sp>
        <p:nvSpPr>
          <p:cNvPr id="13" name="Rectangle : avec coins arrondis en haut 12">
            <a:extLst>
              <a:ext uri="{FF2B5EF4-FFF2-40B4-BE49-F238E27FC236}">
                <a16:creationId xmlns:a16="http://schemas.microsoft.com/office/drawing/2014/main" id="{F1769739-A3AC-D242-818C-C4C16F298D89}"/>
              </a:ext>
            </a:extLst>
          </p:cNvPr>
          <p:cNvSpPr/>
          <p:nvPr/>
        </p:nvSpPr>
        <p:spPr>
          <a:xfrm>
            <a:off x="435388" y="1534049"/>
            <a:ext cx="1213414" cy="229605"/>
          </a:xfrm>
          <a:prstGeom prst="round2SameRect">
            <a:avLst>
              <a:gd name="adj1" fmla="val 42755"/>
              <a:gd name="adj2" fmla="val 0"/>
            </a:avLst>
          </a:prstGeom>
          <a:solidFill>
            <a:srgbClr val="E9C7DC"/>
          </a:solidFill>
          <a:ln w="25400">
            <a:solidFill>
              <a:srgbClr val="E9C7D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200" b="1" dirty="0">
              <a:solidFill>
                <a:schemeClr val="bg1"/>
              </a:solidFill>
              <a:latin typeface="KG Miss Kindergarten" panose="02000000000000000000" pitchFamily="2" charset="77"/>
            </a:endParaRPr>
          </a:p>
        </p:txBody>
      </p:sp>
      <p:graphicFrame>
        <p:nvGraphicFramePr>
          <p:cNvPr id="16" name="Tableau 15">
            <a:extLst>
              <a:ext uri="{FF2B5EF4-FFF2-40B4-BE49-F238E27FC236}">
                <a16:creationId xmlns:a16="http://schemas.microsoft.com/office/drawing/2014/main" id="{86209099-2EF7-4C4A-9B1A-C5125F2B2DA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3630557"/>
              </p:ext>
            </p:extLst>
          </p:nvPr>
        </p:nvGraphicFramePr>
        <p:xfrm>
          <a:off x="435388" y="3303663"/>
          <a:ext cx="6688898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86466">
                  <a:extLst>
                    <a:ext uri="{9D8B030D-6E8A-4147-A177-3AD203B41FA5}">
                      <a16:colId xmlns:a16="http://schemas.microsoft.com/office/drawing/2014/main" val="3826948665"/>
                    </a:ext>
                  </a:extLst>
                </a:gridCol>
                <a:gridCol w="1702432">
                  <a:extLst>
                    <a:ext uri="{9D8B030D-6E8A-4147-A177-3AD203B41FA5}">
                      <a16:colId xmlns:a16="http://schemas.microsoft.com/office/drawing/2014/main" val="4144913045"/>
                    </a:ext>
                  </a:extLst>
                </a:gridCol>
              </a:tblGrid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 dirty="0">
                          <a:solidFill>
                            <a:schemeClr val="tx1"/>
                          </a:solidFill>
                          <a:latin typeface="+mn-lt"/>
                        </a:rPr>
                        <a:t>Objectifs / déroulement / modalités de travail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E9C7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9C7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9C7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9C7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 dirty="0">
                          <a:solidFill>
                            <a:schemeClr val="tx1"/>
                          </a:solidFill>
                          <a:latin typeface="+mn-lt"/>
                        </a:rPr>
                        <a:t>Matériel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E9C7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9C7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9C7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9C7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1101910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algn="ctr"/>
                      <a:endParaRPr lang="fr-FR" sz="1200" u="none" strike="noStrik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fr-FR" sz="1200" u="none" strike="noStrik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fr-FR" sz="1200" u="none" strike="noStrik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E9C7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9C7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9C7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9C7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buFontTx/>
                        <a:buNone/>
                      </a:pPr>
                      <a:endParaRPr lang="fr-FR" sz="1200" b="0" i="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E9C7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9C7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9C7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9C7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6996579"/>
                  </a:ext>
                </a:extLst>
              </a:tr>
            </a:tbl>
          </a:graphicData>
        </a:graphic>
      </p:graphicFrame>
      <p:sp>
        <p:nvSpPr>
          <p:cNvPr id="17" name="Rectangle : avec coins arrondis en haut 16">
            <a:extLst>
              <a:ext uri="{FF2B5EF4-FFF2-40B4-BE49-F238E27FC236}">
                <a16:creationId xmlns:a16="http://schemas.microsoft.com/office/drawing/2014/main" id="{623E9952-EA94-0145-88A0-99F59957E9E1}"/>
              </a:ext>
            </a:extLst>
          </p:cNvPr>
          <p:cNvSpPr/>
          <p:nvPr/>
        </p:nvSpPr>
        <p:spPr>
          <a:xfrm>
            <a:off x="435388" y="3053414"/>
            <a:ext cx="1213414" cy="229605"/>
          </a:xfrm>
          <a:prstGeom prst="round2SameRect">
            <a:avLst>
              <a:gd name="adj1" fmla="val 42755"/>
              <a:gd name="adj2" fmla="val 0"/>
            </a:avLst>
          </a:prstGeom>
          <a:solidFill>
            <a:srgbClr val="E9C7DC"/>
          </a:solidFill>
          <a:ln w="25400">
            <a:solidFill>
              <a:srgbClr val="E9C7D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200" b="1" dirty="0">
              <a:solidFill>
                <a:schemeClr val="bg1"/>
              </a:solidFill>
              <a:latin typeface="KG Miss Kindergarten" panose="02000000000000000000" pitchFamily="2" charset="77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DB84EF04-114D-B049-BB97-E77673CBDB33}"/>
              </a:ext>
            </a:extLst>
          </p:cNvPr>
          <p:cNvSpPr/>
          <p:nvPr/>
        </p:nvSpPr>
        <p:spPr>
          <a:xfrm>
            <a:off x="435383" y="4519563"/>
            <a:ext cx="6688898" cy="229605"/>
          </a:xfrm>
          <a:prstGeom prst="rect">
            <a:avLst/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b="1" dirty="0">
                <a:solidFill>
                  <a:schemeClr val="tx1"/>
                </a:solidFill>
                <a:latin typeface="+mj-lt"/>
              </a:rPr>
              <a:t>PAUSE DÉJEUNER</a:t>
            </a:r>
          </a:p>
        </p:txBody>
      </p:sp>
      <p:graphicFrame>
        <p:nvGraphicFramePr>
          <p:cNvPr id="25" name="Tableau 24">
            <a:extLst>
              <a:ext uri="{FF2B5EF4-FFF2-40B4-BE49-F238E27FC236}">
                <a16:creationId xmlns:a16="http://schemas.microsoft.com/office/drawing/2014/main" id="{B54C017D-54FF-C943-82D1-8D14512A6B2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2079592"/>
              </p:ext>
            </p:extLst>
          </p:nvPr>
        </p:nvGraphicFramePr>
        <p:xfrm>
          <a:off x="435388" y="5151626"/>
          <a:ext cx="6688898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86466">
                  <a:extLst>
                    <a:ext uri="{9D8B030D-6E8A-4147-A177-3AD203B41FA5}">
                      <a16:colId xmlns:a16="http://schemas.microsoft.com/office/drawing/2014/main" val="3826948665"/>
                    </a:ext>
                  </a:extLst>
                </a:gridCol>
                <a:gridCol w="1702432">
                  <a:extLst>
                    <a:ext uri="{9D8B030D-6E8A-4147-A177-3AD203B41FA5}">
                      <a16:colId xmlns:a16="http://schemas.microsoft.com/office/drawing/2014/main" val="4144913045"/>
                    </a:ext>
                  </a:extLst>
                </a:gridCol>
              </a:tblGrid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 dirty="0">
                          <a:solidFill>
                            <a:schemeClr val="tx1"/>
                          </a:solidFill>
                          <a:latin typeface="+mn-lt"/>
                        </a:rPr>
                        <a:t>Objectifs / déroulement / modalités de travail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E9C7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9C7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9C7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9C7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 dirty="0">
                          <a:solidFill>
                            <a:schemeClr val="tx1"/>
                          </a:solidFill>
                          <a:latin typeface="+mn-lt"/>
                        </a:rPr>
                        <a:t>Matériel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E9C7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9C7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9C7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9C7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1101910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algn="ctr"/>
                      <a:endParaRPr lang="fr-FR" sz="1200" b="1" u="non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fr-FR" sz="1200" b="1" u="non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fr-FR" sz="1200" b="1" u="non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E9C7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9C7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9C7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9C7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buFontTx/>
                        <a:buNone/>
                      </a:pPr>
                      <a:endParaRPr lang="fr-FR" sz="1100" b="0" i="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E9C7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9C7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9C7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9C7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6996579"/>
                  </a:ext>
                </a:extLst>
              </a:tr>
            </a:tbl>
          </a:graphicData>
        </a:graphic>
      </p:graphicFrame>
      <p:sp>
        <p:nvSpPr>
          <p:cNvPr id="26" name="Rectangle : avec coins arrondis en haut 25">
            <a:extLst>
              <a:ext uri="{FF2B5EF4-FFF2-40B4-BE49-F238E27FC236}">
                <a16:creationId xmlns:a16="http://schemas.microsoft.com/office/drawing/2014/main" id="{0B4DD4F9-5BC7-E743-A75C-69418B6A75CF}"/>
              </a:ext>
            </a:extLst>
          </p:cNvPr>
          <p:cNvSpPr/>
          <p:nvPr/>
        </p:nvSpPr>
        <p:spPr>
          <a:xfrm>
            <a:off x="435388" y="4901377"/>
            <a:ext cx="1213414" cy="229605"/>
          </a:xfrm>
          <a:prstGeom prst="round2SameRect">
            <a:avLst>
              <a:gd name="adj1" fmla="val 42755"/>
              <a:gd name="adj2" fmla="val 0"/>
            </a:avLst>
          </a:prstGeom>
          <a:solidFill>
            <a:srgbClr val="E9C7DC"/>
          </a:solidFill>
          <a:ln w="25400">
            <a:solidFill>
              <a:srgbClr val="E9C7D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200" b="1" dirty="0">
              <a:solidFill>
                <a:schemeClr val="bg1"/>
              </a:solidFill>
              <a:latin typeface="KG Miss Kindergarten" panose="02000000000000000000" pitchFamily="2" charset="77"/>
            </a:endParaRPr>
          </a:p>
        </p:txBody>
      </p:sp>
      <p:graphicFrame>
        <p:nvGraphicFramePr>
          <p:cNvPr id="27" name="Tableau 26">
            <a:extLst>
              <a:ext uri="{FF2B5EF4-FFF2-40B4-BE49-F238E27FC236}">
                <a16:creationId xmlns:a16="http://schemas.microsoft.com/office/drawing/2014/main" id="{D26CAF11-E84B-114C-B7A1-67222D89116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8289782"/>
              </p:ext>
            </p:extLst>
          </p:nvPr>
        </p:nvGraphicFramePr>
        <p:xfrm>
          <a:off x="435381" y="6660198"/>
          <a:ext cx="6688900" cy="1143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46617">
                  <a:extLst>
                    <a:ext uri="{9D8B030D-6E8A-4147-A177-3AD203B41FA5}">
                      <a16:colId xmlns:a16="http://schemas.microsoft.com/office/drawing/2014/main" val="3826948665"/>
                    </a:ext>
                  </a:extLst>
                </a:gridCol>
                <a:gridCol w="1246617">
                  <a:extLst>
                    <a:ext uri="{9D8B030D-6E8A-4147-A177-3AD203B41FA5}">
                      <a16:colId xmlns:a16="http://schemas.microsoft.com/office/drawing/2014/main" val="456543000"/>
                    </a:ext>
                  </a:extLst>
                </a:gridCol>
                <a:gridCol w="1246617">
                  <a:extLst>
                    <a:ext uri="{9D8B030D-6E8A-4147-A177-3AD203B41FA5}">
                      <a16:colId xmlns:a16="http://schemas.microsoft.com/office/drawing/2014/main" val="1143774940"/>
                    </a:ext>
                  </a:extLst>
                </a:gridCol>
                <a:gridCol w="1246617">
                  <a:extLst>
                    <a:ext uri="{9D8B030D-6E8A-4147-A177-3AD203B41FA5}">
                      <a16:colId xmlns:a16="http://schemas.microsoft.com/office/drawing/2014/main" val="2281113755"/>
                    </a:ext>
                  </a:extLst>
                </a:gridCol>
                <a:gridCol w="1702432">
                  <a:extLst>
                    <a:ext uri="{9D8B030D-6E8A-4147-A177-3AD203B41FA5}">
                      <a16:colId xmlns:a16="http://schemas.microsoft.com/office/drawing/2014/main" val="4144913045"/>
                    </a:ext>
                  </a:extLst>
                </a:gridCol>
              </a:tblGrid>
              <a:tr h="185420">
                <a:tc gridSpan="4">
                  <a:txBody>
                    <a:bodyPr/>
                    <a:lstStyle/>
                    <a:p>
                      <a:pPr algn="ctr"/>
                      <a:r>
                        <a:rPr lang="fr-FR" sz="1200" b="1" i="0" u="none" dirty="0">
                          <a:solidFill>
                            <a:schemeClr val="tx1"/>
                          </a:solidFill>
                          <a:latin typeface="+mn-lt"/>
                        </a:rPr>
                        <a:t>Objectifs / déroulement / modalités de travail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E9C7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9C7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9C7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9C7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 dirty="0">
                          <a:solidFill>
                            <a:schemeClr val="tx1"/>
                          </a:solidFill>
                          <a:latin typeface="+mn-lt"/>
                        </a:rPr>
                        <a:t>Matériel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E9C7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9C7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9C7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9C7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1101910"/>
                  </a:ext>
                </a:extLst>
              </a:tr>
              <a:tr h="185420">
                <a:tc gridSpan="4">
                  <a:txBody>
                    <a:bodyPr/>
                    <a:lstStyle/>
                    <a:p>
                      <a:pPr algn="ctr"/>
                      <a:endParaRPr lang="fr-FR" sz="1200" u="sng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E9C7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9C7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9C7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9C7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indent="0" algn="l">
                        <a:buFontTx/>
                        <a:buNone/>
                      </a:pPr>
                      <a:endParaRPr lang="fr-FR" sz="1100" b="0" i="0" u="none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>
                    <a:lnL w="28575" cap="flat" cmpd="sng" algn="ctr">
                      <a:solidFill>
                        <a:srgbClr val="E9C7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9C7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9C7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9C7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6996579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algn="ctr"/>
                      <a:endParaRPr lang="fr-FR" sz="1100" i="1" u="non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E9C7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9C7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9C7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9C7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i="1" u="non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E9C7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9C7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9C7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9C7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i="1" u="non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E9C7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9C7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9C7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9C7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i="1" u="non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fr-FR" sz="1100" i="1" u="non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fr-FR" sz="1100" i="1" u="non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E9C7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9C7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9C7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9C7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indent="0" algn="l">
                        <a:buFontTx/>
                        <a:buNone/>
                      </a:pPr>
                      <a:endParaRPr lang="fr-FR" sz="1200" b="0" i="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D7CC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7CC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7CC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7CC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4041399"/>
                  </a:ext>
                </a:extLst>
              </a:tr>
            </a:tbl>
          </a:graphicData>
        </a:graphic>
      </p:graphicFrame>
      <p:sp>
        <p:nvSpPr>
          <p:cNvPr id="28" name="Rectangle : avec coins arrondis en haut 27">
            <a:extLst>
              <a:ext uri="{FF2B5EF4-FFF2-40B4-BE49-F238E27FC236}">
                <a16:creationId xmlns:a16="http://schemas.microsoft.com/office/drawing/2014/main" id="{22BA6B87-E19C-5A4E-8024-40E96C80BEE3}"/>
              </a:ext>
            </a:extLst>
          </p:cNvPr>
          <p:cNvSpPr/>
          <p:nvPr/>
        </p:nvSpPr>
        <p:spPr>
          <a:xfrm>
            <a:off x="435381" y="6409949"/>
            <a:ext cx="1213414" cy="229605"/>
          </a:xfrm>
          <a:prstGeom prst="round2SameRect">
            <a:avLst>
              <a:gd name="adj1" fmla="val 42755"/>
              <a:gd name="adj2" fmla="val 0"/>
            </a:avLst>
          </a:prstGeom>
          <a:solidFill>
            <a:srgbClr val="E9C7DC"/>
          </a:solidFill>
          <a:ln w="25400">
            <a:solidFill>
              <a:srgbClr val="E9C7D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200" b="1" dirty="0">
              <a:solidFill>
                <a:schemeClr val="bg1"/>
              </a:solidFill>
              <a:latin typeface="KG Miss Kindergarten" panose="02000000000000000000" pitchFamily="2" charset="77"/>
            </a:endParaRPr>
          </a:p>
        </p:txBody>
      </p:sp>
      <p:graphicFrame>
        <p:nvGraphicFramePr>
          <p:cNvPr id="29" name="Tableau 28">
            <a:extLst>
              <a:ext uri="{FF2B5EF4-FFF2-40B4-BE49-F238E27FC236}">
                <a16:creationId xmlns:a16="http://schemas.microsoft.com/office/drawing/2014/main" id="{266F700E-DD1C-4848-9E65-32AC17BFA6A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0228605"/>
              </p:ext>
            </p:extLst>
          </p:nvPr>
        </p:nvGraphicFramePr>
        <p:xfrm>
          <a:off x="435381" y="8397370"/>
          <a:ext cx="6688898" cy="868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86466">
                  <a:extLst>
                    <a:ext uri="{9D8B030D-6E8A-4147-A177-3AD203B41FA5}">
                      <a16:colId xmlns:a16="http://schemas.microsoft.com/office/drawing/2014/main" val="3826948665"/>
                    </a:ext>
                  </a:extLst>
                </a:gridCol>
                <a:gridCol w="1702432">
                  <a:extLst>
                    <a:ext uri="{9D8B030D-6E8A-4147-A177-3AD203B41FA5}">
                      <a16:colId xmlns:a16="http://schemas.microsoft.com/office/drawing/2014/main" val="4144913045"/>
                    </a:ext>
                  </a:extLst>
                </a:gridCol>
              </a:tblGrid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 dirty="0">
                          <a:solidFill>
                            <a:schemeClr val="tx1"/>
                          </a:solidFill>
                          <a:latin typeface="+mn-lt"/>
                        </a:rPr>
                        <a:t>Objectifs / déroulement / modalités de travail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E9C7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9C7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9C7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9C7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 dirty="0">
                          <a:solidFill>
                            <a:schemeClr val="tx1"/>
                          </a:solidFill>
                          <a:latin typeface="+mn-lt"/>
                        </a:rPr>
                        <a:t>Matériel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E9C7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9C7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9C7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9C7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1101910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algn="ctr"/>
                      <a:endParaRPr lang="fr-FR" sz="1100" b="0" u="non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fr-FR" sz="1100" b="0" u="non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fr-FR" sz="1100" b="0" u="non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E9C7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9C7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9C7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9C7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buFontTx/>
                        <a:buNone/>
                      </a:pPr>
                      <a:endParaRPr lang="fr-FR" sz="1100" b="0" i="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E9C7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9C7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9C7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9C7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6996579"/>
                  </a:ext>
                </a:extLst>
              </a:tr>
            </a:tbl>
          </a:graphicData>
        </a:graphic>
      </p:graphicFrame>
      <p:sp>
        <p:nvSpPr>
          <p:cNvPr id="30" name="Rectangle : avec coins arrondis en haut 29">
            <a:extLst>
              <a:ext uri="{FF2B5EF4-FFF2-40B4-BE49-F238E27FC236}">
                <a16:creationId xmlns:a16="http://schemas.microsoft.com/office/drawing/2014/main" id="{B6D34A4D-9AE7-E343-A880-9E7B8EB5FB4E}"/>
              </a:ext>
            </a:extLst>
          </p:cNvPr>
          <p:cNvSpPr/>
          <p:nvPr/>
        </p:nvSpPr>
        <p:spPr>
          <a:xfrm>
            <a:off x="435381" y="8147121"/>
            <a:ext cx="1213414" cy="229605"/>
          </a:xfrm>
          <a:prstGeom prst="round2SameRect">
            <a:avLst>
              <a:gd name="adj1" fmla="val 42755"/>
              <a:gd name="adj2" fmla="val 0"/>
            </a:avLst>
          </a:prstGeom>
          <a:solidFill>
            <a:srgbClr val="E9C7DC"/>
          </a:solidFill>
          <a:ln w="25400">
            <a:solidFill>
              <a:srgbClr val="E9C7D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200" b="1" dirty="0">
              <a:solidFill>
                <a:schemeClr val="bg1"/>
              </a:solidFill>
              <a:latin typeface="KG Miss Kindergarten" panose="02000000000000000000" pitchFamily="2" charset="77"/>
            </a:endParaRP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C8C52E29-C290-ED4A-8D5C-7BA971283014}"/>
              </a:ext>
            </a:extLst>
          </p:cNvPr>
          <p:cNvSpPr txBox="1"/>
          <p:nvPr/>
        </p:nvSpPr>
        <p:spPr>
          <a:xfrm>
            <a:off x="74951" y="406233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5618942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90379DB8-C139-5948-9D4E-7CAA1210D98A}"/>
              </a:ext>
            </a:extLst>
          </p:cNvPr>
          <p:cNvSpPr txBox="1"/>
          <p:nvPr/>
        </p:nvSpPr>
        <p:spPr>
          <a:xfrm>
            <a:off x="288099" y="108994"/>
            <a:ext cx="5725839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800" dirty="0">
                <a:latin typeface="Springwood Line DEMO" pitchFamily="2" charset="77"/>
              </a:rPr>
              <a:t>mardi 12 janvier 2020</a:t>
            </a:r>
          </a:p>
        </p:txBody>
      </p:sp>
      <p:cxnSp>
        <p:nvCxnSpPr>
          <p:cNvPr id="5" name="Connecteur droit 4">
            <a:extLst>
              <a:ext uri="{FF2B5EF4-FFF2-40B4-BE49-F238E27FC236}">
                <a16:creationId xmlns:a16="http://schemas.microsoft.com/office/drawing/2014/main" id="{4110C667-913F-1A40-90B7-DE6B5B55539E}"/>
              </a:ext>
            </a:extLst>
          </p:cNvPr>
          <p:cNvCxnSpPr/>
          <p:nvPr/>
        </p:nvCxnSpPr>
        <p:spPr>
          <a:xfrm>
            <a:off x="288099" y="786102"/>
            <a:ext cx="7002049" cy="0"/>
          </a:xfrm>
          <a:prstGeom prst="line">
            <a:avLst/>
          </a:prstGeom>
          <a:ln w="60325">
            <a:solidFill>
              <a:srgbClr val="FFE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" name="Tableau 5">
            <a:extLst>
              <a:ext uri="{FF2B5EF4-FFF2-40B4-BE49-F238E27FC236}">
                <a16:creationId xmlns:a16="http://schemas.microsoft.com/office/drawing/2014/main" id="{F7A8732E-1510-A340-A0C1-D3F1C636378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8920651"/>
              </p:ext>
            </p:extLst>
          </p:nvPr>
        </p:nvGraphicFramePr>
        <p:xfrm>
          <a:off x="436363" y="1460861"/>
          <a:ext cx="6688898" cy="868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74812">
                  <a:extLst>
                    <a:ext uri="{9D8B030D-6E8A-4147-A177-3AD203B41FA5}">
                      <a16:colId xmlns:a16="http://schemas.microsoft.com/office/drawing/2014/main" val="3826948665"/>
                    </a:ext>
                  </a:extLst>
                </a:gridCol>
                <a:gridCol w="1714086">
                  <a:extLst>
                    <a:ext uri="{9D8B030D-6E8A-4147-A177-3AD203B41FA5}">
                      <a16:colId xmlns:a16="http://schemas.microsoft.com/office/drawing/2014/main" val="414491304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 dirty="0">
                          <a:solidFill>
                            <a:schemeClr val="tx1"/>
                          </a:solidFill>
                          <a:latin typeface="+mn-lt"/>
                        </a:rPr>
                        <a:t>Objectifs / déroulement / modalités de travail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FEC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C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C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C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 dirty="0">
                          <a:solidFill>
                            <a:schemeClr val="tx1"/>
                          </a:solidFill>
                          <a:latin typeface="+mn-lt"/>
                        </a:rPr>
                        <a:t>Matériel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FEC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C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C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C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110191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endParaRPr lang="fr-FR" sz="1100" b="1" i="0" u="none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ctr"/>
                      <a:endParaRPr lang="fr-FR" sz="1100" b="1" i="0" u="none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ctr"/>
                      <a:endParaRPr lang="fr-FR" sz="1100" b="1" i="0" u="non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FFEC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C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C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C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FFEC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C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C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C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8059868"/>
                  </a:ext>
                </a:extLst>
              </a:tr>
            </a:tbl>
          </a:graphicData>
        </a:graphic>
      </p:graphicFrame>
      <p:sp>
        <p:nvSpPr>
          <p:cNvPr id="7" name="Rectangle : avec coins arrondis en haut 6">
            <a:extLst>
              <a:ext uri="{FF2B5EF4-FFF2-40B4-BE49-F238E27FC236}">
                <a16:creationId xmlns:a16="http://schemas.microsoft.com/office/drawing/2014/main" id="{2A84EC06-E8CC-C04E-916A-AA7209639799}"/>
              </a:ext>
            </a:extLst>
          </p:cNvPr>
          <p:cNvSpPr/>
          <p:nvPr/>
        </p:nvSpPr>
        <p:spPr>
          <a:xfrm>
            <a:off x="436363" y="1231256"/>
            <a:ext cx="1213414" cy="229605"/>
          </a:xfrm>
          <a:prstGeom prst="round2SameRect">
            <a:avLst>
              <a:gd name="adj1" fmla="val 42755"/>
              <a:gd name="adj2" fmla="val 0"/>
            </a:avLst>
          </a:prstGeom>
          <a:solidFill>
            <a:srgbClr val="FFECD3"/>
          </a:solidFill>
          <a:ln w="25400">
            <a:solidFill>
              <a:srgbClr val="FFECD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200" b="1" dirty="0">
              <a:solidFill>
                <a:schemeClr val="bg1"/>
              </a:solidFill>
              <a:latin typeface="KG Miss Kindergarten" panose="02000000000000000000" pitchFamily="2" charset="77"/>
            </a:endParaRPr>
          </a:p>
        </p:txBody>
      </p:sp>
      <p:graphicFrame>
        <p:nvGraphicFramePr>
          <p:cNvPr id="11" name="Tableau 10">
            <a:extLst>
              <a:ext uri="{FF2B5EF4-FFF2-40B4-BE49-F238E27FC236}">
                <a16:creationId xmlns:a16="http://schemas.microsoft.com/office/drawing/2014/main" id="{F6F4030E-3DC8-8E44-9963-AB5C22FB731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3461196"/>
              </p:ext>
            </p:extLst>
          </p:nvPr>
        </p:nvGraphicFramePr>
        <p:xfrm>
          <a:off x="436366" y="2921933"/>
          <a:ext cx="6688898" cy="868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86466">
                  <a:extLst>
                    <a:ext uri="{9D8B030D-6E8A-4147-A177-3AD203B41FA5}">
                      <a16:colId xmlns:a16="http://schemas.microsoft.com/office/drawing/2014/main" val="3826948665"/>
                    </a:ext>
                  </a:extLst>
                </a:gridCol>
                <a:gridCol w="1702432">
                  <a:extLst>
                    <a:ext uri="{9D8B030D-6E8A-4147-A177-3AD203B41FA5}">
                      <a16:colId xmlns:a16="http://schemas.microsoft.com/office/drawing/2014/main" val="4144913045"/>
                    </a:ext>
                  </a:extLst>
                </a:gridCol>
              </a:tblGrid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 dirty="0">
                          <a:solidFill>
                            <a:schemeClr val="tx1"/>
                          </a:solidFill>
                          <a:latin typeface="+mn-lt"/>
                        </a:rPr>
                        <a:t>Objectifs / déroulement / modalités de travail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FEC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C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C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C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 dirty="0">
                          <a:solidFill>
                            <a:schemeClr val="tx1"/>
                          </a:solidFill>
                          <a:latin typeface="+mn-lt"/>
                        </a:rPr>
                        <a:t>Matériel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FEC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C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C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C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1101910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algn="ctr"/>
                      <a:endParaRPr lang="fr-FR" sz="1100" b="1" i="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  <a:p>
                      <a:pPr algn="ctr"/>
                      <a:endParaRPr lang="fr-FR" sz="1100" b="1" i="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  <a:p>
                      <a:pPr algn="ctr"/>
                      <a:endParaRPr lang="fr-FR" sz="1100" b="1" i="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FFEC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C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C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C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buFontTx/>
                        <a:buNone/>
                      </a:pPr>
                      <a:endParaRPr lang="fr-FR" sz="1100" b="0" i="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FFEC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C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C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C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6996579"/>
                  </a:ext>
                </a:extLst>
              </a:tr>
            </a:tbl>
          </a:graphicData>
        </a:graphic>
      </p:graphicFrame>
      <p:graphicFrame>
        <p:nvGraphicFramePr>
          <p:cNvPr id="16" name="Tableau 15">
            <a:extLst>
              <a:ext uri="{FF2B5EF4-FFF2-40B4-BE49-F238E27FC236}">
                <a16:creationId xmlns:a16="http://schemas.microsoft.com/office/drawing/2014/main" id="{86744C16-AE54-9A42-A48B-D974579B962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6599090"/>
              </p:ext>
            </p:extLst>
          </p:nvPr>
        </p:nvGraphicFramePr>
        <p:xfrm>
          <a:off x="435385" y="4858226"/>
          <a:ext cx="6688900" cy="975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46617">
                  <a:extLst>
                    <a:ext uri="{9D8B030D-6E8A-4147-A177-3AD203B41FA5}">
                      <a16:colId xmlns:a16="http://schemas.microsoft.com/office/drawing/2014/main" val="3826948665"/>
                    </a:ext>
                  </a:extLst>
                </a:gridCol>
                <a:gridCol w="1246617">
                  <a:extLst>
                    <a:ext uri="{9D8B030D-6E8A-4147-A177-3AD203B41FA5}">
                      <a16:colId xmlns:a16="http://schemas.microsoft.com/office/drawing/2014/main" val="3875286758"/>
                    </a:ext>
                  </a:extLst>
                </a:gridCol>
                <a:gridCol w="1246617">
                  <a:extLst>
                    <a:ext uri="{9D8B030D-6E8A-4147-A177-3AD203B41FA5}">
                      <a16:colId xmlns:a16="http://schemas.microsoft.com/office/drawing/2014/main" val="2076238656"/>
                    </a:ext>
                  </a:extLst>
                </a:gridCol>
                <a:gridCol w="1246617">
                  <a:extLst>
                    <a:ext uri="{9D8B030D-6E8A-4147-A177-3AD203B41FA5}">
                      <a16:colId xmlns:a16="http://schemas.microsoft.com/office/drawing/2014/main" val="2468451557"/>
                    </a:ext>
                  </a:extLst>
                </a:gridCol>
                <a:gridCol w="1702432">
                  <a:extLst>
                    <a:ext uri="{9D8B030D-6E8A-4147-A177-3AD203B41FA5}">
                      <a16:colId xmlns:a16="http://schemas.microsoft.com/office/drawing/2014/main" val="4144913045"/>
                    </a:ext>
                  </a:extLst>
                </a:gridCol>
              </a:tblGrid>
              <a:tr h="185420">
                <a:tc gridSpan="4">
                  <a:txBody>
                    <a:bodyPr/>
                    <a:lstStyle/>
                    <a:p>
                      <a:pPr algn="ctr"/>
                      <a:r>
                        <a:rPr lang="fr-FR" sz="1200" b="1" i="0" u="none" dirty="0">
                          <a:solidFill>
                            <a:schemeClr val="tx1"/>
                          </a:solidFill>
                          <a:latin typeface="+mn-lt"/>
                        </a:rPr>
                        <a:t>Objectifs / déroulement / modalités de travail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FEC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C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C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C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 dirty="0">
                          <a:solidFill>
                            <a:schemeClr val="tx1"/>
                          </a:solidFill>
                          <a:latin typeface="+mn-lt"/>
                        </a:rPr>
                        <a:t>Matériel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FEC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C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C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C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1101910"/>
                  </a:ext>
                </a:extLst>
              </a:tr>
              <a:tr h="185420">
                <a:tc gridSpan="4">
                  <a:txBody>
                    <a:bodyPr/>
                    <a:lstStyle/>
                    <a:p>
                      <a:pPr algn="ctr"/>
                      <a:endParaRPr lang="fr-FR" sz="1200" u="sng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FFEC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C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C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C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indent="0" algn="l">
                        <a:buFontTx/>
                        <a:buNone/>
                      </a:pPr>
                      <a:endParaRPr lang="fr-FR" sz="1100" b="0" i="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FFEC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C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C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C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6996579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algn="ctr"/>
                      <a:endParaRPr lang="fr-FR" sz="1100" i="1" u="non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FFEC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C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C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C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i="1" u="non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fr-FR" sz="1100" i="1" u="non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FFEC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C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C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C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i="1" u="non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FFEC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C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C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C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i="1" u="non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FFEC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C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C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C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indent="0" algn="l">
                        <a:buFontTx/>
                        <a:buNone/>
                      </a:pPr>
                      <a:endParaRPr lang="fr-FR" sz="1200" b="0" i="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D7CC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7CC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7CC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7CC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8238995"/>
                  </a:ext>
                </a:extLst>
              </a:tr>
            </a:tbl>
          </a:graphicData>
        </a:graphic>
      </p:graphicFrame>
      <p:sp>
        <p:nvSpPr>
          <p:cNvPr id="15" name="Rectangle 14">
            <a:extLst>
              <a:ext uri="{FF2B5EF4-FFF2-40B4-BE49-F238E27FC236}">
                <a16:creationId xmlns:a16="http://schemas.microsoft.com/office/drawing/2014/main" id="{4CDA5EF1-52E0-5647-A1F7-CCBEBCFE40AB}"/>
              </a:ext>
            </a:extLst>
          </p:cNvPr>
          <p:cNvSpPr/>
          <p:nvPr/>
        </p:nvSpPr>
        <p:spPr>
          <a:xfrm>
            <a:off x="-2" y="10014705"/>
            <a:ext cx="7559675" cy="677108"/>
          </a:xfrm>
          <a:prstGeom prst="rect">
            <a:avLst/>
          </a:prstGeom>
          <a:solidFill>
            <a:srgbClr val="FFECD3"/>
          </a:solidFill>
          <a:ln>
            <a:solidFill>
              <a:srgbClr val="FFECD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aphicFrame>
        <p:nvGraphicFramePr>
          <p:cNvPr id="18" name="Tableau 17">
            <a:extLst>
              <a:ext uri="{FF2B5EF4-FFF2-40B4-BE49-F238E27FC236}">
                <a16:creationId xmlns:a16="http://schemas.microsoft.com/office/drawing/2014/main" id="{53A4D78B-4ABD-6B46-839F-5497604F054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4550569"/>
              </p:ext>
            </p:extLst>
          </p:nvPr>
        </p:nvGraphicFramePr>
        <p:xfrm>
          <a:off x="436366" y="6445053"/>
          <a:ext cx="6688898" cy="868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86466">
                  <a:extLst>
                    <a:ext uri="{9D8B030D-6E8A-4147-A177-3AD203B41FA5}">
                      <a16:colId xmlns:a16="http://schemas.microsoft.com/office/drawing/2014/main" val="3826948665"/>
                    </a:ext>
                  </a:extLst>
                </a:gridCol>
                <a:gridCol w="1702432">
                  <a:extLst>
                    <a:ext uri="{9D8B030D-6E8A-4147-A177-3AD203B41FA5}">
                      <a16:colId xmlns:a16="http://schemas.microsoft.com/office/drawing/2014/main" val="4144913045"/>
                    </a:ext>
                  </a:extLst>
                </a:gridCol>
              </a:tblGrid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 dirty="0">
                          <a:solidFill>
                            <a:schemeClr val="tx1"/>
                          </a:solidFill>
                          <a:latin typeface="+mn-lt"/>
                        </a:rPr>
                        <a:t>Objectifs / déroulement / modalités de travail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FEC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C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C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C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 dirty="0">
                          <a:solidFill>
                            <a:schemeClr val="tx1"/>
                          </a:solidFill>
                          <a:latin typeface="+mn-lt"/>
                        </a:rPr>
                        <a:t>Matériel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FEC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C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C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C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1101910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algn="ctr"/>
                      <a:endParaRPr lang="fr-FR" sz="1100" u="sng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fr-FR" sz="1100" u="sng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fr-FR" sz="1100" u="sng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FFEC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C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C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C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buFontTx/>
                        <a:buNone/>
                      </a:pPr>
                      <a:endParaRPr lang="fr-FR" sz="1100" b="0" i="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FFEC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C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C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C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6996579"/>
                  </a:ext>
                </a:extLst>
              </a:tr>
            </a:tbl>
          </a:graphicData>
        </a:graphic>
      </p:graphicFrame>
      <p:sp>
        <p:nvSpPr>
          <p:cNvPr id="21" name="Rectangle : avec coins arrondis en haut 20">
            <a:extLst>
              <a:ext uri="{FF2B5EF4-FFF2-40B4-BE49-F238E27FC236}">
                <a16:creationId xmlns:a16="http://schemas.microsoft.com/office/drawing/2014/main" id="{2B2823F0-F445-9842-9BE5-F9A77B740741}"/>
              </a:ext>
            </a:extLst>
          </p:cNvPr>
          <p:cNvSpPr/>
          <p:nvPr/>
        </p:nvSpPr>
        <p:spPr>
          <a:xfrm>
            <a:off x="436362" y="2667236"/>
            <a:ext cx="1213414" cy="229605"/>
          </a:xfrm>
          <a:prstGeom prst="round2SameRect">
            <a:avLst>
              <a:gd name="adj1" fmla="val 42755"/>
              <a:gd name="adj2" fmla="val 0"/>
            </a:avLst>
          </a:prstGeom>
          <a:solidFill>
            <a:srgbClr val="FFECD3"/>
          </a:solidFill>
          <a:ln w="25400">
            <a:solidFill>
              <a:srgbClr val="FFECD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200" b="1" dirty="0">
              <a:solidFill>
                <a:schemeClr val="bg1"/>
              </a:solidFill>
              <a:latin typeface="KG Miss Kindergarten" panose="02000000000000000000" pitchFamily="2" charset="77"/>
            </a:endParaRPr>
          </a:p>
        </p:txBody>
      </p:sp>
      <p:sp>
        <p:nvSpPr>
          <p:cNvPr id="22" name="Rectangle : avec coins arrondis en haut 21">
            <a:extLst>
              <a:ext uri="{FF2B5EF4-FFF2-40B4-BE49-F238E27FC236}">
                <a16:creationId xmlns:a16="http://schemas.microsoft.com/office/drawing/2014/main" id="{BB15C38C-C790-954F-8D91-05F5F10DD1B8}"/>
              </a:ext>
            </a:extLst>
          </p:cNvPr>
          <p:cNvSpPr/>
          <p:nvPr/>
        </p:nvSpPr>
        <p:spPr>
          <a:xfrm>
            <a:off x="435385" y="4619885"/>
            <a:ext cx="1213414" cy="229605"/>
          </a:xfrm>
          <a:prstGeom prst="round2SameRect">
            <a:avLst>
              <a:gd name="adj1" fmla="val 42755"/>
              <a:gd name="adj2" fmla="val 0"/>
            </a:avLst>
          </a:prstGeom>
          <a:solidFill>
            <a:srgbClr val="FFECD3"/>
          </a:solidFill>
          <a:ln w="25400">
            <a:solidFill>
              <a:srgbClr val="FFECD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200" b="1" dirty="0">
              <a:solidFill>
                <a:schemeClr val="bg1"/>
              </a:solidFill>
              <a:latin typeface="KG Miss Kindergarten" panose="02000000000000000000" pitchFamily="2" charset="77"/>
            </a:endParaRPr>
          </a:p>
        </p:txBody>
      </p:sp>
      <p:sp>
        <p:nvSpPr>
          <p:cNvPr id="23" name="Rectangle : avec coins arrondis en haut 22">
            <a:extLst>
              <a:ext uri="{FF2B5EF4-FFF2-40B4-BE49-F238E27FC236}">
                <a16:creationId xmlns:a16="http://schemas.microsoft.com/office/drawing/2014/main" id="{480A6992-5533-894A-B867-678327FF3A2F}"/>
              </a:ext>
            </a:extLst>
          </p:cNvPr>
          <p:cNvSpPr/>
          <p:nvPr/>
        </p:nvSpPr>
        <p:spPr>
          <a:xfrm>
            <a:off x="436364" y="6215448"/>
            <a:ext cx="1213414" cy="229605"/>
          </a:xfrm>
          <a:prstGeom prst="round2SameRect">
            <a:avLst>
              <a:gd name="adj1" fmla="val 42755"/>
              <a:gd name="adj2" fmla="val 0"/>
            </a:avLst>
          </a:prstGeom>
          <a:solidFill>
            <a:srgbClr val="FFECD3"/>
          </a:solidFill>
          <a:ln w="25400">
            <a:solidFill>
              <a:srgbClr val="FFECD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200" b="1" dirty="0">
              <a:solidFill>
                <a:schemeClr val="bg1"/>
              </a:solidFill>
              <a:latin typeface="KG Miss Kindergarten" panose="02000000000000000000" pitchFamily="2" charset="77"/>
            </a:endParaRPr>
          </a:p>
        </p:txBody>
      </p:sp>
      <p:graphicFrame>
        <p:nvGraphicFramePr>
          <p:cNvPr id="24" name="Tableau 23">
            <a:extLst>
              <a:ext uri="{FF2B5EF4-FFF2-40B4-BE49-F238E27FC236}">
                <a16:creationId xmlns:a16="http://schemas.microsoft.com/office/drawing/2014/main" id="{C93A116E-4A36-7943-9D4B-90A9633EC82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4405737"/>
              </p:ext>
            </p:extLst>
          </p:nvPr>
        </p:nvGraphicFramePr>
        <p:xfrm>
          <a:off x="436366" y="7893091"/>
          <a:ext cx="6688898" cy="868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74812">
                  <a:extLst>
                    <a:ext uri="{9D8B030D-6E8A-4147-A177-3AD203B41FA5}">
                      <a16:colId xmlns:a16="http://schemas.microsoft.com/office/drawing/2014/main" val="3826948665"/>
                    </a:ext>
                  </a:extLst>
                </a:gridCol>
                <a:gridCol w="1714086">
                  <a:extLst>
                    <a:ext uri="{9D8B030D-6E8A-4147-A177-3AD203B41FA5}">
                      <a16:colId xmlns:a16="http://schemas.microsoft.com/office/drawing/2014/main" val="414491304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 dirty="0">
                          <a:solidFill>
                            <a:schemeClr val="tx1"/>
                          </a:solidFill>
                          <a:latin typeface="+mn-lt"/>
                        </a:rPr>
                        <a:t>Objectifs / déroulement / modalités de travail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FEC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C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C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C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 dirty="0">
                          <a:solidFill>
                            <a:schemeClr val="tx1"/>
                          </a:solidFill>
                          <a:latin typeface="+mn-lt"/>
                        </a:rPr>
                        <a:t>Matériel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FEC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C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C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C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110191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endParaRPr lang="fr-FR" sz="1100" b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fr-FR" sz="1100" b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fr-FR" sz="1100" b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FFEC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C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C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C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FFEC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C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C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C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8059868"/>
                  </a:ext>
                </a:extLst>
              </a:tr>
            </a:tbl>
          </a:graphicData>
        </a:graphic>
      </p:graphicFrame>
      <p:sp>
        <p:nvSpPr>
          <p:cNvPr id="25" name="Rectangle 24">
            <a:extLst>
              <a:ext uri="{FF2B5EF4-FFF2-40B4-BE49-F238E27FC236}">
                <a16:creationId xmlns:a16="http://schemas.microsoft.com/office/drawing/2014/main" id="{B2E26C01-9C6D-5C43-A06C-6466396B4CEE}"/>
              </a:ext>
            </a:extLst>
          </p:cNvPr>
          <p:cNvSpPr/>
          <p:nvPr/>
        </p:nvSpPr>
        <p:spPr>
          <a:xfrm>
            <a:off x="436366" y="4052205"/>
            <a:ext cx="6688898" cy="229605"/>
          </a:xfrm>
          <a:prstGeom prst="rect">
            <a:avLst/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b="1" dirty="0">
                <a:solidFill>
                  <a:schemeClr val="tx1"/>
                </a:solidFill>
                <a:latin typeface="+mj-lt"/>
              </a:rPr>
              <a:t>RÉCRÉATION</a:t>
            </a:r>
          </a:p>
        </p:txBody>
      </p:sp>
      <p:sp>
        <p:nvSpPr>
          <p:cNvPr id="26" name="Rectangle : avec coins arrondis en haut 25">
            <a:extLst>
              <a:ext uri="{FF2B5EF4-FFF2-40B4-BE49-F238E27FC236}">
                <a16:creationId xmlns:a16="http://schemas.microsoft.com/office/drawing/2014/main" id="{8F8FAADA-D326-5E4D-8EAC-B6116128D51A}"/>
              </a:ext>
            </a:extLst>
          </p:cNvPr>
          <p:cNvSpPr/>
          <p:nvPr/>
        </p:nvSpPr>
        <p:spPr>
          <a:xfrm>
            <a:off x="436366" y="7652763"/>
            <a:ext cx="1213414" cy="229605"/>
          </a:xfrm>
          <a:prstGeom prst="round2SameRect">
            <a:avLst>
              <a:gd name="adj1" fmla="val 42755"/>
              <a:gd name="adj2" fmla="val 0"/>
            </a:avLst>
          </a:prstGeom>
          <a:solidFill>
            <a:srgbClr val="FFECD3"/>
          </a:solidFill>
          <a:ln w="25400">
            <a:solidFill>
              <a:srgbClr val="FFECD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200" b="1" dirty="0">
              <a:solidFill>
                <a:schemeClr val="bg1"/>
              </a:solidFill>
              <a:latin typeface="KG Miss Kindergarten" panose="02000000000000000000" pitchFamily="2" charset="77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23165BAA-0C20-2843-A5FD-76B9AD64FDFD}"/>
              </a:ext>
            </a:extLst>
          </p:cNvPr>
          <p:cNvSpPr/>
          <p:nvPr/>
        </p:nvSpPr>
        <p:spPr>
          <a:xfrm>
            <a:off x="435387" y="9032464"/>
            <a:ext cx="6688898" cy="229605"/>
          </a:xfrm>
          <a:prstGeom prst="rect">
            <a:avLst/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b="1" dirty="0">
                <a:solidFill>
                  <a:schemeClr val="tx1"/>
                </a:solidFill>
                <a:latin typeface="+mj-lt"/>
              </a:rPr>
              <a:t>RÉCRÉATION</a:t>
            </a:r>
          </a:p>
        </p:txBody>
      </p:sp>
    </p:spTree>
    <p:extLst>
      <p:ext uri="{BB962C8B-B14F-4D97-AF65-F5344CB8AC3E}">
        <p14:creationId xmlns:p14="http://schemas.microsoft.com/office/powerpoint/2010/main" val="197244733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760</TotalTime>
  <Words>1522</Words>
  <Application>Microsoft Macintosh PowerPoint</Application>
  <PresentationFormat>Personnalisé</PresentationFormat>
  <Paragraphs>477</Paragraphs>
  <Slides>22</Slides>
  <Notes>11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22</vt:i4>
      </vt:variant>
    </vt:vector>
  </HeadingPairs>
  <TitlesOfParts>
    <vt:vector size="28" baseType="lpstr">
      <vt:lpstr>Arial</vt:lpstr>
      <vt:lpstr>Calibri</vt:lpstr>
      <vt:lpstr>Calibri Light</vt:lpstr>
      <vt:lpstr>KG Miss Kindergarten</vt:lpstr>
      <vt:lpstr>Springwood Line DEMO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Marcie AGAPE</dc:creator>
  <cp:lastModifiedBy>Marcie AGAPE</cp:lastModifiedBy>
  <cp:revision>25</cp:revision>
  <dcterms:created xsi:type="dcterms:W3CDTF">2020-08-23T10:30:05Z</dcterms:created>
  <dcterms:modified xsi:type="dcterms:W3CDTF">2020-08-24T08:10:14Z</dcterms:modified>
</cp:coreProperties>
</file>