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 snapToObjects="1">
      <p:cViewPr varScale="1">
        <p:scale>
          <a:sx n="57" d="100"/>
          <a:sy n="57" d="100"/>
        </p:scale>
        <p:origin x="29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331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92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28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50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86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93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02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89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45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85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58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2F-82DF-3E42-8146-A650AD4420F8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E053E-7DF1-3E4E-8F95-7800B0B50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19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3EE6C2A-EEE0-4D47-A70A-48396ED330E4}"/>
              </a:ext>
            </a:extLst>
          </p:cNvPr>
          <p:cNvSpPr txBox="1"/>
          <p:nvPr/>
        </p:nvSpPr>
        <p:spPr>
          <a:xfrm>
            <a:off x="943213" y="1439257"/>
            <a:ext cx="2607345" cy="553998"/>
          </a:xfrm>
          <a:prstGeom prst="rect">
            <a:avLst/>
          </a:prstGeom>
          <a:solidFill>
            <a:srgbClr val="FCA2A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Stéphanie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9AB1991-25AC-C24B-8340-DD10A7EED3C4}"/>
              </a:ext>
            </a:extLst>
          </p:cNvPr>
          <p:cNvSpPr txBox="1"/>
          <p:nvPr/>
        </p:nvSpPr>
        <p:spPr>
          <a:xfrm>
            <a:off x="928546" y="3014761"/>
            <a:ext cx="2607345" cy="553998"/>
          </a:xfrm>
          <a:prstGeom prst="rect">
            <a:avLst/>
          </a:prstGeom>
          <a:solidFill>
            <a:srgbClr val="FDD6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Wesley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7D7AD47-510E-D644-93AD-CB6F7A023A02}"/>
              </a:ext>
            </a:extLst>
          </p:cNvPr>
          <p:cNvSpPr txBox="1"/>
          <p:nvPr/>
        </p:nvSpPr>
        <p:spPr>
          <a:xfrm>
            <a:off x="943213" y="3798242"/>
            <a:ext cx="2607345" cy="553998"/>
          </a:xfrm>
          <a:prstGeom prst="rect">
            <a:avLst/>
          </a:prstGeom>
          <a:solidFill>
            <a:srgbClr val="FEE6CE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Aden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D5792AB-1789-F441-8219-051B576FBF85}"/>
              </a:ext>
            </a:extLst>
          </p:cNvPr>
          <p:cNvSpPr txBox="1"/>
          <p:nvPr/>
        </p:nvSpPr>
        <p:spPr>
          <a:xfrm>
            <a:off x="928546" y="2236454"/>
            <a:ext cx="2622012" cy="553998"/>
          </a:xfrm>
          <a:prstGeom prst="rect">
            <a:avLst/>
          </a:prstGeom>
          <a:solidFill>
            <a:srgbClr val="FDCFCE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Émeline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7C8AD95-85BC-5740-8A10-EE9B895E6FA3}"/>
              </a:ext>
            </a:extLst>
          </p:cNvPr>
          <p:cNvSpPr txBox="1"/>
          <p:nvPr/>
        </p:nvSpPr>
        <p:spPr>
          <a:xfrm>
            <a:off x="928546" y="4585994"/>
            <a:ext cx="2607345" cy="553998"/>
          </a:xfrm>
          <a:prstGeom prst="rect">
            <a:avLst/>
          </a:prstGeom>
          <a:solidFill>
            <a:srgbClr val="FED887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Édwina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DB282AF-EFB2-2845-895B-421BCCC327A0}"/>
              </a:ext>
            </a:extLst>
          </p:cNvPr>
          <p:cNvSpPr txBox="1"/>
          <p:nvPr/>
        </p:nvSpPr>
        <p:spPr>
          <a:xfrm>
            <a:off x="928545" y="5376952"/>
            <a:ext cx="2607345" cy="553998"/>
          </a:xfrm>
          <a:prstGeom prst="rect">
            <a:avLst/>
          </a:prstGeom>
          <a:solidFill>
            <a:srgbClr val="FFE8A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Thomas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DDEBF84-62B0-2D48-B2B3-13A9E90563EA}"/>
              </a:ext>
            </a:extLst>
          </p:cNvPr>
          <p:cNvSpPr txBox="1"/>
          <p:nvPr/>
        </p:nvSpPr>
        <p:spPr>
          <a:xfrm>
            <a:off x="4011959" y="655776"/>
            <a:ext cx="2613511" cy="553998"/>
          </a:xfrm>
          <a:prstGeom prst="rect">
            <a:avLst/>
          </a:prstGeom>
          <a:solidFill>
            <a:srgbClr val="E0F0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Antoine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EB2B60C-CB8C-9143-BE3A-ED0C6E7A9054}"/>
              </a:ext>
            </a:extLst>
          </p:cNvPr>
          <p:cNvSpPr txBox="1"/>
          <p:nvPr/>
        </p:nvSpPr>
        <p:spPr>
          <a:xfrm>
            <a:off x="4023786" y="2240418"/>
            <a:ext cx="2613511" cy="553998"/>
          </a:xfrm>
          <a:prstGeom prst="rect">
            <a:avLst/>
          </a:prstGeom>
          <a:solidFill>
            <a:srgbClr val="C9E3F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Kévin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851B5BD-5E39-684F-A9C0-927D0B0DCB2B}"/>
              </a:ext>
            </a:extLst>
          </p:cNvPr>
          <p:cNvSpPr txBox="1"/>
          <p:nvPr/>
        </p:nvSpPr>
        <p:spPr>
          <a:xfrm>
            <a:off x="922378" y="6148997"/>
            <a:ext cx="2613511" cy="553998"/>
          </a:xfrm>
          <a:prstGeom prst="rect">
            <a:avLst/>
          </a:prstGeom>
          <a:solidFill>
            <a:srgbClr val="FFF4A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Amandine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5D502AB-D952-6147-B528-09445B3AD851}"/>
              </a:ext>
            </a:extLst>
          </p:cNvPr>
          <p:cNvSpPr txBox="1"/>
          <p:nvPr/>
        </p:nvSpPr>
        <p:spPr>
          <a:xfrm>
            <a:off x="922379" y="7724501"/>
            <a:ext cx="2613511" cy="553998"/>
          </a:xfrm>
          <a:prstGeom prst="rect">
            <a:avLst/>
          </a:prstGeom>
          <a:solidFill>
            <a:srgbClr val="E4F7C7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Emmanuel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046B4A0-D6D9-6E4E-8F40-4A7EA9985960}"/>
              </a:ext>
            </a:extLst>
          </p:cNvPr>
          <p:cNvSpPr txBox="1"/>
          <p:nvPr/>
        </p:nvSpPr>
        <p:spPr>
          <a:xfrm>
            <a:off x="4023786" y="1439257"/>
            <a:ext cx="2613511" cy="553998"/>
          </a:xfrm>
          <a:prstGeom prst="rect">
            <a:avLst/>
          </a:prstGeom>
          <a:solidFill>
            <a:srgbClr val="D4F2FD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Karim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1416DCC-5B63-F747-BFF8-2E62E4C37864}"/>
              </a:ext>
            </a:extLst>
          </p:cNvPr>
          <p:cNvSpPr txBox="1"/>
          <p:nvPr/>
        </p:nvSpPr>
        <p:spPr>
          <a:xfrm>
            <a:off x="922378" y="6946194"/>
            <a:ext cx="2613511" cy="553998"/>
          </a:xfrm>
          <a:prstGeom prst="rect">
            <a:avLst/>
          </a:prstGeom>
          <a:solidFill>
            <a:srgbClr val="FFF4A6">
              <a:alpha val="54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Amanda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7C89788-452F-5F46-A8A6-8E1BE9F67E23}"/>
              </a:ext>
            </a:extLst>
          </p:cNvPr>
          <p:cNvSpPr txBox="1"/>
          <p:nvPr/>
        </p:nvSpPr>
        <p:spPr>
          <a:xfrm>
            <a:off x="4023786" y="3807687"/>
            <a:ext cx="2601684" cy="553998"/>
          </a:xfrm>
          <a:prstGeom prst="rect">
            <a:avLst/>
          </a:prstGeom>
          <a:solidFill>
            <a:srgbClr val="E0E5F4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 err="1">
                <a:solidFill>
                  <a:schemeClr val="bg1"/>
                </a:solidFill>
                <a:latin typeface="KG Second Chances Solid" panose="02000000000000000000" pitchFamily="2" charset="77"/>
              </a:rPr>
              <a:t>Ilona</a:t>
            </a:r>
            <a:endParaRPr lang="fr-FR" sz="3000" dirty="0">
              <a:solidFill>
                <a:schemeClr val="bg1"/>
              </a:solidFill>
              <a:latin typeface="KG Second Chances Solid" panose="02000000000000000000" pitchFamily="2" charset="77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6C35403-C5B5-184D-B406-B276CFB4E702}"/>
              </a:ext>
            </a:extLst>
          </p:cNvPr>
          <p:cNvSpPr txBox="1"/>
          <p:nvPr/>
        </p:nvSpPr>
        <p:spPr>
          <a:xfrm>
            <a:off x="4023786" y="3033651"/>
            <a:ext cx="2613511" cy="553998"/>
          </a:xfrm>
          <a:prstGeom prst="rect">
            <a:avLst/>
          </a:prstGeom>
          <a:solidFill>
            <a:srgbClr val="D6DF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Baptiste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29E376B-91EA-2D4C-9089-02AF39B6A3E9}"/>
              </a:ext>
            </a:extLst>
          </p:cNvPr>
          <p:cNvSpPr txBox="1"/>
          <p:nvPr/>
        </p:nvSpPr>
        <p:spPr>
          <a:xfrm>
            <a:off x="943213" y="3033651"/>
            <a:ext cx="2607345" cy="553998"/>
          </a:xfrm>
          <a:prstGeom prst="rect">
            <a:avLst/>
          </a:prstGeom>
          <a:solidFill>
            <a:srgbClr val="FDD6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Nathan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002CD02-DF39-444B-98F3-896980E8A894}"/>
              </a:ext>
            </a:extLst>
          </p:cNvPr>
          <p:cNvSpPr txBox="1"/>
          <p:nvPr/>
        </p:nvSpPr>
        <p:spPr>
          <a:xfrm>
            <a:off x="943213" y="3807687"/>
            <a:ext cx="2607345" cy="553998"/>
          </a:xfrm>
          <a:prstGeom prst="rect">
            <a:avLst/>
          </a:prstGeom>
          <a:solidFill>
            <a:srgbClr val="FEE6CE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Mathieu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253926B-E35F-B047-B0B1-A6F37ABC906F}"/>
              </a:ext>
            </a:extLst>
          </p:cNvPr>
          <p:cNvSpPr txBox="1"/>
          <p:nvPr/>
        </p:nvSpPr>
        <p:spPr>
          <a:xfrm>
            <a:off x="928546" y="4599041"/>
            <a:ext cx="2607345" cy="553998"/>
          </a:xfrm>
          <a:prstGeom prst="rect">
            <a:avLst/>
          </a:prstGeom>
          <a:solidFill>
            <a:srgbClr val="FED887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Michel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F2CC5CB-10FB-C141-9E8C-5D9F690F14E3}"/>
              </a:ext>
            </a:extLst>
          </p:cNvPr>
          <p:cNvSpPr txBox="1"/>
          <p:nvPr/>
        </p:nvSpPr>
        <p:spPr>
          <a:xfrm>
            <a:off x="4011960" y="4599041"/>
            <a:ext cx="2613510" cy="553998"/>
          </a:xfrm>
          <a:prstGeom prst="rect">
            <a:avLst/>
          </a:prstGeom>
          <a:solidFill>
            <a:srgbClr val="EEE3F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Stéphane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E686112-5A25-5344-9B03-785A5A2B180B}"/>
              </a:ext>
            </a:extLst>
          </p:cNvPr>
          <p:cNvSpPr txBox="1"/>
          <p:nvPr/>
        </p:nvSpPr>
        <p:spPr>
          <a:xfrm>
            <a:off x="4011960" y="5390395"/>
            <a:ext cx="2613510" cy="553998"/>
          </a:xfrm>
          <a:prstGeom prst="rect">
            <a:avLst/>
          </a:prstGeom>
          <a:solidFill>
            <a:srgbClr val="EFDBFB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Sacha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6C62A59-2B91-6C4F-9912-F9D0D8CBE51E}"/>
              </a:ext>
            </a:extLst>
          </p:cNvPr>
          <p:cNvSpPr txBox="1"/>
          <p:nvPr/>
        </p:nvSpPr>
        <p:spPr>
          <a:xfrm>
            <a:off x="4011960" y="6148208"/>
            <a:ext cx="2613510" cy="553998"/>
          </a:xfrm>
          <a:prstGeom prst="rect">
            <a:avLst/>
          </a:prstGeom>
          <a:solidFill>
            <a:srgbClr val="FBD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Ismaël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9DBDBA8-A863-8340-97A1-D8EE236B8551}"/>
              </a:ext>
            </a:extLst>
          </p:cNvPr>
          <p:cNvSpPr txBox="1"/>
          <p:nvPr/>
        </p:nvSpPr>
        <p:spPr>
          <a:xfrm>
            <a:off x="4011960" y="6946194"/>
            <a:ext cx="2613510" cy="553998"/>
          </a:xfrm>
          <a:prstGeom prst="rect">
            <a:avLst/>
          </a:prstGeom>
          <a:solidFill>
            <a:srgbClr val="FEE0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Cédric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4E6E5C9-D4F8-FA4D-B5F2-3488865B066C}"/>
              </a:ext>
            </a:extLst>
          </p:cNvPr>
          <p:cNvSpPr txBox="1"/>
          <p:nvPr/>
        </p:nvSpPr>
        <p:spPr>
          <a:xfrm>
            <a:off x="4011960" y="7724501"/>
            <a:ext cx="2613510" cy="553998"/>
          </a:xfrm>
          <a:prstGeom prst="rect">
            <a:avLst/>
          </a:prstGeom>
          <a:solidFill>
            <a:srgbClr val="FEEA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Sarah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6D80785-D00D-DC4A-981D-6F44B7398324}"/>
              </a:ext>
            </a:extLst>
          </p:cNvPr>
          <p:cNvSpPr txBox="1"/>
          <p:nvPr/>
        </p:nvSpPr>
        <p:spPr>
          <a:xfrm>
            <a:off x="922378" y="672782"/>
            <a:ext cx="2607345" cy="553998"/>
          </a:xfrm>
          <a:prstGeom prst="rect">
            <a:avLst/>
          </a:prstGeom>
          <a:solidFill>
            <a:srgbClr val="FF0000">
              <a:alpha val="6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KG Second Chances Solid" panose="02000000000000000000" pitchFamily="2" charset="77"/>
              </a:rPr>
              <a:t>Mélanie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AF1F255-C631-A74F-96E1-64D53E3C9BE7}"/>
              </a:ext>
            </a:extLst>
          </p:cNvPr>
          <p:cNvSpPr txBox="1"/>
          <p:nvPr/>
        </p:nvSpPr>
        <p:spPr>
          <a:xfrm>
            <a:off x="4911514" y="10188554"/>
            <a:ext cx="263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monpetitbazardeprof.com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84891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26</Words>
  <Application>Microsoft Macintosh PowerPoint</Application>
  <PresentationFormat>Personnalisé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KG Second Chances Solid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2020-08-19T20:58:53Z</dcterms:created>
  <dcterms:modified xsi:type="dcterms:W3CDTF">2020-08-19T21:00:25Z</dcterms:modified>
</cp:coreProperties>
</file>