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8" r:id="rId2"/>
    <p:sldId id="270" r:id="rId3"/>
    <p:sldId id="271" r:id="rId4"/>
    <p:sldId id="272" r:id="rId5"/>
    <p:sldId id="273" r:id="rId6"/>
    <p:sldId id="275" r:id="rId7"/>
    <p:sldId id="276" r:id="rId8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04"/>
  </p:normalViewPr>
  <p:slideViewPr>
    <p:cSldViewPr snapToGrid="0" snapToObjects="1">
      <p:cViewPr varScale="1">
        <p:scale>
          <a:sx n="82" d="100"/>
          <a:sy n="82" d="100"/>
        </p:scale>
        <p:origin x="15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9AC3-4134-B640-A31B-0411B363EC77}" type="datetimeFigureOut">
              <a:rPr lang="fr-FR" smtClean="0"/>
              <a:t>11/11/2020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AC2C4-F328-5E4D-82E5-83813FF1D4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7952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9AC3-4134-B640-A31B-0411B363EC77}" type="datetimeFigureOut">
              <a:rPr lang="fr-FR" smtClean="0"/>
              <a:t>11/11/2020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AC2C4-F328-5E4D-82E5-83813FF1D4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8484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9AC3-4134-B640-A31B-0411B363EC77}" type="datetimeFigureOut">
              <a:rPr lang="fr-FR" smtClean="0"/>
              <a:t>11/11/2020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AC2C4-F328-5E4D-82E5-83813FF1D4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819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9AC3-4134-B640-A31B-0411B363EC77}" type="datetimeFigureOut">
              <a:rPr lang="fr-FR" smtClean="0"/>
              <a:t>11/11/2020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AC2C4-F328-5E4D-82E5-83813FF1D4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9347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9AC3-4134-B640-A31B-0411B363EC77}" type="datetimeFigureOut">
              <a:rPr lang="fr-FR" smtClean="0"/>
              <a:t>11/11/2020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AC2C4-F328-5E4D-82E5-83813FF1D4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4705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9AC3-4134-B640-A31B-0411B363EC77}" type="datetimeFigureOut">
              <a:rPr lang="fr-FR" smtClean="0"/>
              <a:t>11/11/2020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AC2C4-F328-5E4D-82E5-83813FF1D4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1563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9AC3-4134-B640-A31B-0411B363EC77}" type="datetimeFigureOut">
              <a:rPr lang="fr-FR" smtClean="0"/>
              <a:t>11/11/2020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AC2C4-F328-5E4D-82E5-83813FF1D4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5271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9AC3-4134-B640-A31B-0411B363EC77}" type="datetimeFigureOut">
              <a:rPr lang="fr-FR" smtClean="0"/>
              <a:t>11/11/2020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AC2C4-F328-5E4D-82E5-83813FF1D4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9845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9AC3-4134-B640-A31B-0411B363EC77}" type="datetimeFigureOut">
              <a:rPr lang="fr-FR" smtClean="0"/>
              <a:t>11/11/2020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AC2C4-F328-5E4D-82E5-83813FF1D4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4315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9AC3-4134-B640-A31B-0411B363EC77}" type="datetimeFigureOut">
              <a:rPr lang="fr-FR" smtClean="0"/>
              <a:t>11/11/2020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AC2C4-F328-5E4D-82E5-83813FF1D4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1752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9AC3-4134-B640-A31B-0411B363EC77}" type="datetimeFigureOut">
              <a:rPr lang="fr-FR" smtClean="0"/>
              <a:t>11/11/2020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AC2C4-F328-5E4D-82E5-83813FF1D4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358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99AC3-4134-B640-A31B-0411B363EC77}" type="datetimeFigureOut">
              <a:rPr lang="fr-FR" smtClean="0"/>
              <a:t>11/11/2020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AC2C4-F328-5E4D-82E5-83813FF1D4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5517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sv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svg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svg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svg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 : coins arrondis 121">
            <a:extLst>
              <a:ext uri="{FF2B5EF4-FFF2-40B4-BE49-F238E27FC236}">
                <a16:creationId xmlns:a16="http://schemas.microsoft.com/office/drawing/2014/main" id="{3ECDCF06-ED20-574F-B5C7-DE8EC3985135}"/>
              </a:ext>
            </a:extLst>
          </p:cNvPr>
          <p:cNvSpPr/>
          <p:nvPr/>
        </p:nvSpPr>
        <p:spPr>
          <a:xfrm>
            <a:off x="463273" y="450477"/>
            <a:ext cx="4602997" cy="2689108"/>
          </a:xfrm>
          <a:prstGeom prst="roundRect">
            <a:avLst>
              <a:gd name="adj" fmla="val 8691"/>
            </a:avLst>
          </a:prstGeom>
          <a:pattFill prst="solidDmnd">
            <a:fgClr>
              <a:srgbClr val="FDD8E7"/>
            </a:fgClr>
            <a:bgClr>
              <a:srgbClr val="FFFE3D"/>
            </a:bgClr>
          </a:patt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6CED1703-8DF4-7E47-9B7A-96644B35478C}"/>
              </a:ext>
            </a:extLst>
          </p:cNvPr>
          <p:cNvSpPr/>
          <p:nvPr/>
        </p:nvSpPr>
        <p:spPr>
          <a:xfrm>
            <a:off x="771293" y="700060"/>
            <a:ext cx="3993669" cy="2173680"/>
          </a:xfrm>
          <a:prstGeom prst="roundRect">
            <a:avLst>
              <a:gd name="adj" fmla="val 9471"/>
            </a:avLst>
          </a:prstGeom>
          <a:solidFill>
            <a:schemeClr val="bg1"/>
          </a:solidFill>
          <a:ln w="25400">
            <a:solidFill>
              <a:srgbClr val="FDD8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spc="300" dirty="0">
                <a:solidFill>
                  <a:srgbClr val="FDD8E7"/>
                </a:solidFill>
                <a:latin typeface="Modern Fantasy DEMO" pitchFamily="2" charset="77"/>
              </a:rPr>
              <a:t>Un joker pour</a:t>
            </a:r>
          </a:p>
          <a:p>
            <a:pPr algn="ctr"/>
            <a:endParaRPr lang="fr-FR" spc="300" dirty="0">
              <a:solidFill>
                <a:schemeClr val="tx1">
                  <a:lumMod val="75000"/>
                  <a:lumOff val="25000"/>
                </a:schemeClr>
              </a:solidFill>
              <a:latin typeface="Modern Fantasy DEMO" pitchFamily="2" charset="77"/>
            </a:endParaRPr>
          </a:p>
          <a:p>
            <a:pPr algn="ctr"/>
            <a:r>
              <a:rPr lang="fr-F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KG Hard Candy Solid" panose="02000506000000020004" pitchFamily="2" charset="77"/>
              </a:rPr>
              <a:t>Avoir le fauteuil de la maitresse</a:t>
            </a:r>
          </a:p>
        </p:txBody>
      </p:sp>
      <p:grpSp>
        <p:nvGrpSpPr>
          <p:cNvPr id="62" name="Groupe 61">
            <a:extLst>
              <a:ext uri="{FF2B5EF4-FFF2-40B4-BE49-F238E27FC236}">
                <a16:creationId xmlns:a16="http://schemas.microsoft.com/office/drawing/2014/main" id="{DEE82D79-1115-1248-94FA-6DA3AF45C1C8}"/>
              </a:ext>
            </a:extLst>
          </p:cNvPr>
          <p:cNvGrpSpPr/>
          <p:nvPr/>
        </p:nvGrpSpPr>
        <p:grpSpPr>
          <a:xfrm>
            <a:off x="5459244" y="314957"/>
            <a:ext cx="4862291" cy="2943886"/>
            <a:chOff x="5305727" y="1039838"/>
            <a:chExt cx="4729161" cy="2811290"/>
          </a:xfrm>
          <a:solidFill>
            <a:srgbClr val="FBA7BB"/>
          </a:solidFill>
        </p:grpSpPr>
        <p:grpSp>
          <p:nvGrpSpPr>
            <p:cNvPr id="50" name="Groupe 49">
              <a:extLst>
                <a:ext uri="{FF2B5EF4-FFF2-40B4-BE49-F238E27FC236}">
                  <a16:creationId xmlns:a16="http://schemas.microsoft.com/office/drawing/2014/main" id="{0EB2CFC2-85F8-1447-A865-08004B56FC13}"/>
                </a:ext>
              </a:extLst>
            </p:cNvPr>
            <p:cNvGrpSpPr/>
            <p:nvPr/>
          </p:nvGrpSpPr>
          <p:grpSpPr>
            <a:xfrm>
              <a:off x="5307919" y="3447908"/>
              <a:ext cx="4721795" cy="403220"/>
              <a:chOff x="5307919" y="3447908"/>
              <a:chExt cx="4721795" cy="403220"/>
            </a:xfrm>
            <a:grpFill/>
          </p:grpSpPr>
          <p:pic>
            <p:nvPicPr>
              <p:cNvPr id="7" name="Graphique 6" descr="Fleur sans tige">
                <a:extLst>
                  <a:ext uri="{FF2B5EF4-FFF2-40B4-BE49-F238E27FC236}">
                    <a16:creationId xmlns:a16="http://schemas.microsoft.com/office/drawing/2014/main" id="{250040A6-FECD-3246-86FB-A94495754B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307919" y="345416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8" name="Graphique 7" descr="Fleur sans tige">
                <a:extLst>
                  <a:ext uri="{FF2B5EF4-FFF2-40B4-BE49-F238E27FC236}">
                    <a16:creationId xmlns:a16="http://schemas.microsoft.com/office/drawing/2014/main" id="{5AAEF575-5961-9841-9374-02F44449D1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578434" y="345756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9" name="Graphique 8" descr="Fleur sans tige">
                <a:extLst>
                  <a:ext uri="{FF2B5EF4-FFF2-40B4-BE49-F238E27FC236}">
                    <a16:creationId xmlns:a16="http://schemas.microsoft.com/office/drawing/2014/main" id="{DA41DB18-2972-D642-BB4A-381B7F762E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848948" y="345416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0" name="Graphique 9" descr="Fleur sans tige">
                <a:extLst>
                  <a:ext uri="{FF2B5EF4-FFF2-40B4-BE49-F238E27FC236}">
                    <a16:creationId xmlns:a16="http://schemas.microsoft.com/office/drawing/2014/main" id="{938CD556-4AD4-2D48-B324-07ED4FA498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119463" y="3450770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1" name="Graphique 10" descr="Fleur sans tige">
                <a:extLst>
                  <a:ext uri="{FF2B5EF4-FFF2-40B4-BE49-F238E27FC236}">
                    <a16:creationId xmlns:a16="http://schemas.microsoft.com/office/drawing/2014/main" id="{B64707F8-7821-E643-B7CB-17394EC1687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389977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2" name="Graphique 11" descr="Fleur sans tige">
                <a:extLst>
                  <a:ext uri="{FF2B5EF4-FFF2-40B4-BE49-F238E27FC236}">
                    <a16:creationId xmlns:a16="http://schemas.microsoft.com/office/drawing/2014/main" id="{6FC56FF8-EFE6-474C-8F51-54F691B46B5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660492" y="345613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3" name="Graphique 12" descr="Fleur sans tige">
                <a:extLst>
                  <a:ext uri="{FF2B5EF4-FFF2-40B4-BE49-F238E27FC236}">
                    <a16:creationId xmlns:a16="http://schemas.microsoft.com/office/drawing/2014/main" id="{041E83CF-E0FA-1E4C-8EEF-481BFB3CEA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931006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" name="Graphique 13" descr="Fleur sans tige">
                <a:extLst>
                  <a:ext uri="{FF2B5EF4-FFF2-40B4-BE49-F238E27FC236}">
                    <a16:creationId xmlns:a16="http://schemas.microsoft.com/office/drawing/2014/main" id="{EE4BCF1A-FBF8-AC43-BBEC-127DB265F2E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201521" y="3449339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" name="Graphique 14" descr="Fleur sans tige">
                <a:extLst>
                  <a:ext uri="{FF2B5EF4-FFF2-40B4-BE49-F238E27FC236}">
                    <a16:creationId xmlns:a16="http://schemas.microsoft.com/office/drawing/2014/main" id="{B75D5F5B-415C-7F4B-95EC-3AB4249333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472035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" name="Graphique 15" descr="Fleur sans tige">
                <a:extLst>
                  <a:ext uri="{FF2B5EF4-FFF2-40B4-BE49-F238E27FC236}">
                    <a16:creationId xmlns:a16="http://schemas.microsoft.com/office/drawing/2014/main" id="{A3B59A73-EE8C-7646-BD20-A279BD46C80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742550" y="345613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" name="Graphique 16" descr="Fleur sans tige">
                <a:extLst>
                  <a:ext uri="{FF2B5EF4-FFF2-40B4-BE49-F238E27FC236}">
                    <a16:creationId xmlns:a16="http://schemas.microsoft.com/office/drawing/2014/main" id="{255DAE2B-684D-1249-8E0D-98990070562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013064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8" name="Graphique 17" descr="Fleur sans tige">
                <a:extLst>
                  <a:ext uri="{FF2B5EF4-FFF2-40B4-BE49-F238E27FC236}">
                    <a16:creationId xmlns:a16="http://schemas.microsoft.com/office/drawing/2014/main" id="{D331BA3B-872B-9849-A9FE-496326093CB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283579" y="3449339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9" name="Graphique 18" descr="Fleur sans tige">
                <a:extLst>
                  <a:ext uri="{FF2B5EF4-FFF2-40B4-BE49-F238E27FC236}">
                    <a16:creationId xmlns:a16="http://schemas.microsoft.com/office/drawing/2014/main" id="{77D2ECF8-6582-054F-B670-35DAC1221BA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554093" y="345130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0" name="Graphique 19" descr="Fleur sans tige">
                <a:extLst>
                  <a:ext uri="{FF2B5EF4-FFF2-40B4-BE49-F238E27FC236}">
                    <a16:creationId xmlns:a16="http://schemas.microsoft.com/office/drawing/2014/main" id="{62B518F8-7B1B-144F-89F7-4C30081B97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824608" y="345470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1" name="Graphique 20" descr="Fleur sans tige">
                <a:extLst>
                  <a:ext uri="{FF2B5EF4-FFF2-40B4-BE49-F238E27FC236}">
                    <a16:creationId xmlns:a16="http://schemas.microsoft.com/office/drawing/2014/main" id="{22C138CB-091C-7941-B381-DB9E5E1307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095122" y="345130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2" name="Graphique 21" descr="Fleur sans tige">
                <a:extLst>
                  <a:ext uri="{FF2B5EF4-FFF2-40B4-BE49-F238E27FC236}">
                    <a16:creationId xmlns:a16="http://schemas.microsoft.com/office/drawing/2014/main" id="{F55D4446-DAA5-8948-B63D-6106C9A5EF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365637" y="344790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3" name="Graphique 22" descr="Fleur sans tige">
                <a:extLst>
                  <a:ext uri="{FF2B5EF4-FFF2-40B4-BE49-F238E27FC236}">
                    <a16:creationId xmlns:a16="http://schemas.microsoft.com/office/drawing/2014/main" id="{A44E5D89-97B7-7047-BE06-8A889F36C98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636152" y="3447908"/>
                <a:ext cx="393562" cy="393562"/>
              </a:xfrm>
              <a:prstGeom prst="rect">
                <a:avLst/>
              </a:prstGeom>
            </p:spPr>
          </p:pic>
        </p:grpSp>
        <p:grpSp>
          <p:nvGrpSpPr>
            <p:cNvPr id="25" name="Groupe 24">
              <a:extLst>
                <a:ext uri="{FF2B5EF4-FFF2-40B4-BE49-F238E27FC236}">
                  <a16:creationId xmlns:a16="http://schemas.microsoft.com/office/drawing/2014/main" id="{39A3A6BA-63F6-8148-ACBF-79E492A9BDC6}"/>
                </a:ext>
              </a:extLst>
            </p:cNvPr>
            <p:cNvGrpSpPr/>
            <p:nvPr/>
          </p:nvGrpSpPr>
          <p:grpSpPr>
            <a:xfrm>
              <a:off x="5306298" y="1039838"/>
              <a:ext cx="4721795" cy="403220"/>
              <a:chOff x="5345906" y="3717684"/>
              <a:chExt cx="4721795" cy="403220"/>
            </a:xfrm>
            <a:grpFill/>
          </p:grpSpPr>
          <p:pic>
            <p:nvPicPr>
              <p:cNvPr id="26" name="Graphique 25" descr="Fleur sans tige">
                <a:extLst>
                  <a:ext uri="{FF2B5EF4-FFF2-40B4-BE49-F238E27FC236}">
                    <a16:creationId xmlns:a16="http://schemas.microsoft.com/office/drawing/2014/main" id="{0B15AE20-1272-BC43-8219-FB6D8F0F15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345906" y="372394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7" name="Graphique 26" descr="Fleur sans tige">
                <a:extLst>
                  <a:ext uri="{FF2B5EF4-FFF2-40B4-BE49-F238E27FC236}">
                    <a16:creationId xmlns:a16="http://schemas.microsoft.com/office/drawing/2014/main" id="{469BB67C-38E0-584B-A733-AB18C2AFC0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616421" y="372734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8" name="Graphique 27" descr="Fleur sans tige">
                <a:extLst>
                  <a:ext uri="{FF2B5EF4-FFF2-40B4-BE49-F238E27FC236}">
                    <a16:creationId xmlns:a16="http://schemas.microsoft.com/office/drawing/2014/main" id="{B5DC468A-FA31-CC4C-B568-F70741A59A5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886935" y="372394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9" name="Graphique 28" descr="Fleur sans tige">
                <a:extLst>
                  <a:ext uri="{FF2B5EF4-FFF2-40B4-BE49-F238E27FC236}">
                    <a16:creationId xmlns:a16="http://schemas.microsoft.com/office/drawing/2014/main" id="{C53187AA-722D-F046-AED5-1EA6D5F1C67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157450" y="372054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0" name="Graphique 29" descr="Fleur sans tige">
                <a:extLst>
                  <a:ext uri="{FF2B5EF4-FFF2-40B4-BE49-F238E27FC236}">
                    <a16:creationId xmlns:a16="http://schemas.microsoft.com/office/drawing/2014/main" id="{88E8CAB7-8AEE-9642-A671-B552C843F92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427964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1" name="Graphique 30" descr="Fleur sans tige">
                <a:extLst>
                  <a:ext uri="{FF2B5EF4-FFF2-40B4-BE49-F238E27FC236}">
                    <a16:creationId xmlns:a16="http://schemas.microsoft.com/office/drawing/2014/main" id="{FB2BFA0B-578B-7E47-A045-2DA145CADA2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698479" y="3725911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2" name="Graphique 31" descr="Fleur sans tige">
                <a:extLst>
                  <a:ext uri="{FF2B5EF4-FFF2-40B4-BE49-F238E27FC236}">
                    <a16:creationId xmlns:a16="http://schemas.microsoft.com/office/drawing/2014/main" id="{620582EA-8B13-EC4A-8239-DC2E3DCC7C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968993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3" name="Graphique 32" descr="Fleur sans tige">
                <a:extLst>
                  <a:ext uri="{FF2B5EF4-FFF2-40B4-BE49-F238E27FC236}">
                    <a16:creationId xmlns:a16="http://schemas.microsoft.com/office/drawing/2014/main" id="{323511FE-A762-BF49-8F59-65C098290F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239508" y="371911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4" name="Graphique 33" descr="Fleur sans tige">
                <a:extLst>
                  <a:ext uri="{FF2B5EF4-FFF2-40B4-BE49-F238E27FC236}">
                    <a16:creationId xmlns:a16="http://schemas.microsoft.com/office/drawing/2014/main" id="{23FE859C-BCC8-F440-B50E-07358D0D2C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510022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5" name="Graphique 34" descr="Fleur sans tige">
                <a:extLst>
                  <a:ext uri="{FF2B5EF4-FFF2-40B4-BE49-F238E27FC236}">
                    <a16:creationId xmlns:a16="http://schemas.microsoft.com/office/drawing/2014/main" id="{6FE25DD8-A36F-D145-9149-869A1D8DD57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780537" y="3725911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6" name="Graphique 35" descr="Fleur sans tige">
                <a:extLst>
                  <a:ext uri="{FF2B5EF4-FFF2-40B4-BE49-F238E27FC236}">
                    <a16:creationId xmlns:a16="http://schemas.microsoft.com/office/drawing/2014/main" id="{BD6D44B3-CE26-D94A-B333-940C4541BDC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051051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7" name="Graphique 36" descr="Fleur sans tige">
                <a:extLst>
                  <a:ext uri="{FF2B5EF4-FFF2-40B4-BE49-F238E27FC236}">
                    <a16:creationId xmlns:a16="http://schemas.microsoft.com/office/drawing/2014/main" id="{E82858E6-B570-A34E-9118-B97075DFA44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321566" y="371911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8" name="Graphique 37" descr="Fleur sans tige">
                <a:extLst>
                  <a:ext uri="{FF2B5EF4-FFF2-40B4-BE49-F238E27FC236}">
                    <a16:creationId xmlns:a16="http://schemas.microsoft.com/office/drawing/2014/main" id="{0FD9E6BE-25F8-D244-97F5-37FA78E977D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592080" y="372108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9" name="Graphique 38" descr="Fleur sans tige">
                <a:extLst>
                  <a:ext uri="{FF2B5EF4-FFF2-40B4-BE49-F238E27FC236}">
                    <a16:creationId xmlns:a16="http://schemas.microsoft.com/office/drawing/2014/main" id="{5EE40340-10EE-2543-8665-F0562125EC3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862595" y="3724480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40" name="Graphique 39" descr="Fleur sans tige">
                <a:extLst>
                  <a:ext uri="{FF2B5EF4-FFF2-40B4-BE49-F238E27FC236}">
                    <a16:creationId xmlns:a16="http://schemas.microsoft.com/office/drawing/2014/main" id="{1EA7BD78-C4F0-A340-9B6E-95A3AB1C7B8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133109" y="372108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41" name="Graphique 40" descr="Fleur sans tige">
                <a:extLst>
                  <a:ext uri="{FF2B5EF4-FFF2-40B4-BE49-F238E27FC236}">
                    <a16:creationId xmlns:a16="http://schemas.microsoft.com/office/drawing/2014/main" id="{79F65550-620B-1F4D-8A44-6E6F28A3E7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403624" y="371768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42" name="Graphique 41" descr="Fleur sans tige">
                <a:extLst>
                  <a:ext uri="{FF2B5EF4-FFF2-40B4-BE49-F238E27FC236}">
                    <a16:creationId xmlns:a16="http://schemas.microsoft.com/office/drawing/2014/main" id="{8A35F628-62E8-0842-9A97-4B673A8CA8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674139" y="3717684"/>
                <a:ext cx="393562" cy="393562"/>
              </a:xfrm>
              <a:prstGeom prst="rect">
                <a:avLst/>
              </a:prstGeom>
            </p:spPr>
          </p:pic>
        </p:grpSp>
        <p:pic>
          <p:nvPicPr>
            <p:cNvPr id="43" name="Graphique 42" descr="Fleur sans tige">
              <a:extLst>
                <a:ext uri="{FF2B5EF4-FFF2-40B4-BE49-F238E27FC236}">
                  <a16:creationId xmlns:a16="http://schemas.microsoft.com/office/drawing/2014/main" id="{1A832F6F-11B2-C14F-8F51-C00D4221D3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36497" y="1300939"/>
              <a:ext cx="393562" cy="393562"/>
            </a:xfrm>
            <a:prstGeom prst="rect">
              <a:avLst/>
            </a:prstGeom>
          </p:spPr>
        </p:pic>
        <p:pic>
          <p:nvPicPr>
            <p:cNvPr id="44" name="Graphique 43" descr="Fleur sans tige">
              <a:extLst>
                <a:ext uri="{FF2B5EF4-FFF2-40B4-BE49-F238E27FC236}">
                  <a16:creationId xmlns:a16="http://schemas.microsoft.com/office/drawing/2014/main" id="{3E422212-63F3-014F-8CB7-87C667A4615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39895" y="1571454"/>
              <a:ext cx="393562" cy="393562"/>
            </a:xfrm>
            <a:prstGeom prst="rect">
              <a:avLst/>
            </a:prstGeom>
          </p:spPr>
        </p:pic>
        <p:pic>
          <p:nvPicPr>
            <p:cNvPr id="45" name="Graphique 44" descr="Fleur sans tige">
              <a:extLst>
                <a:ext uri="{FF2B5EF4-FFF2-40B4-BE49-F238E27FC236}">
                  <a16:creationId xmlns:a16="http://schemas.microsoft.com/office/drawing/2014/main" id="{6F524629-055D-5441-9A41-4D9E038B2C8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37928" y="1841968"/>
              <a:ext cx="393562" cy="393562"/>
            </a:xfrm>
            <a:prstGeom prst="rect">
              <a:avLst/>
            </a:prstGeom>
          </p:spPr>
        </p:pic>
        <p:pic>
          <p:nvPicPr>
            <p:cNvPr id="46" name="Graphique 45" descr="Fleur sans tige">
              <a:extLst>
                <a:ext uri="{FF2B5EF4-FFF2-40B4-BE49-F238E27FC236}">
                  <a16:creationId xmlns:a16="http://schemas.microsoft.com/office/drawing/2014/main" id="{CD142CD1-D072-2741-A706-4E0084E3B23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34530" y="2112483"/>
              <a:ext cx="393562" cy="393562"/>
            </a:xfrm>
            <a:prstGeom prst="rect">
              <a:avLst/>
            </a:prstGeom>
          </p:spPr>
        </p:pic>
        <p:pic>
          <p:nvPicPr>
            <p:cNvPr id="47" name="Graphique 46" descr="Fleur sans tige">
              <a:extLst>
                <a:ext uri="{FF2B5EF4-FFF2-40B4-BE49-F238E27FC236}">
                  <a16:creationId xmlns:a16="http://schemas.microsoft.com/office/drawing/2014/main" id="{4FDACD05-332B-D049-89D8-C2A473D8D2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37928" y="2382997"/>
              <a:ext cx="393562" cy="393562"/>
            </a:xfrm>
            <a:prstGeom prst="rect">
              <a:avLst/>
            </a:prstGeom>
          </p:spPr>
        </p:pic>
        <p:pic>
          <p:nvPicPr>
            <p:cNvPr id="48" name="Graphique 47" descr="Fleur sans tige">
              <a:extLst>
                <a:ext uri="{FF2B5EF4-FFF2-40B4-BE49-F238E27FC236}">
                  <a16:creationId xmlns:a16="http://schemas.microsoft.com/office/drawing/2014/main" id="{C15C1997-F000-CA44-9A4C-F86DA8B57C4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41326" y="2653512"/>
              <a:ext cx="393562" cy="393562"/>
            </a:xfrm>
            <a:prstGeom prst="rect">
              <a:avLst/>
            </a:prstGeom>
          </p:spPr>
        </p:pic>
        <p:pic>
          <p:nvPicPr>
            <p:cNvPr id="49" name="Graphique 48" descr="Fleur sans tige">
              <a:extLst>
                <a:ext uri="{FF2B5EF4-FFF2-40B4-BE49-F238E27FC236}">
                  <a16:creationId xmlns:a16="http://schemas.microsoft.com/office/drawing/2014/main" id="{2B8C5640-307C-9D4A-BEC2-E11FCAC562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41326" y="2924027"/>
              <a:ext cx="393562" cy="393562"/>
            </a:xfrm>
            <a:prstGeom prst="rect">
              <a:avLst/>
            </a:prstGeom>
          </p:spPr>
        </p:pic>
        <p:pic>
          <p:nvPicPr>
            <p:cNvPr id="52" name="Graphique 51" descr="Fleur sans tige">
              <a:extLst>
                <a:ext uri="{FF2B5EF4-FFF2-40B4-BE49-F238E27FC236}">
                  <a16:creationId xmlns:a16="http://schemas.microsoft.com/office/drawing/2014/main" id="{7D89418B-F32B-104C-B889-4C89B107E1D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41326" y="3189290"/>
              <a:ext cx="393562" cy="393562"/>
            </a:xfrm>
            <a:prstGeom prst="rect">
              <a:avLst/>
            </a:prstGeom>
          </p:spPr>
        </p:pic>
        <p:grpSp>
          <p:nvGrpSpPr>
            <p:cNvPr id="61" name="Groupe 60">
              <a:extLst>
                <a:ext uri="{FF2B5EF4-FFF2-40B4-BE49-F238E27FC236}">
                  <a16:creationId xmlns:a16="http://schemas.microsoft.com/office/drawing/2014/main" id="{1458C5FE-7272-5342-AD9B-3BD520981854}"/>
                </a:ext>
              </a:extLst>
            </p:cNvPr>
            <p:cNvGrpSpPr/>
            <p:nvPr/>
          </p:nvGrpSpPr>
          <p:grpSpPr>
            <a:xfrm>
              <a:off x="5305727" y="1300939"/>
              <a:ext cx="400358" cy="2281913"/>
              <a:chOff x="5305727" y="1300939"/>
              <a:chExt cx="400358" cy="2281913"/>
            </a:xfrm>
            <a:grpFill/>
          </p:grpSpPr>
          <p:pic>
            <p:nvPicPr>
              <p:cNvPr id="53" name="Graphique 52" descr="Fleur sans tige">
                <a:extLst>
                  <a:ext uri="{FF2B5EF4-FFF2-40B4-BE49-F238E27FC236}">
                    <a16:creationId xmlns:a16="http://schemas.microsoft.com/office/drawing/2014/main" id="{6BB95C3D-D9EF-DE43-BDC8-D55596E6A14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07694" y="1300939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54" name="Graphique 53" descr="Fleur sans tige">
                <a:extLst>
                  <a:ext uri="{FF2B5EF4-FFF2-40B4-BE49-F238E27FC236}">
                    <a16:creationId xmlns:a16="http://schemas.microsoft.com/office/drawing/2014/main" id="{DF9394C2-9E54-6141-B1D6-4F7088441C2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11092" y="157145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55" name="Graphique 54" descr="Fleur sans tige">
                <a:extLst>
                  <a:ext uri="{FF2B5EF4-FFF2-40B4-BE49-F238E27FC236}">
                    <a16:creationId xmlns:a16="http://schemas.microsoft.com/office/drawing/2014/main" id="{E462A7F2-59F1-9C4E-BFB1-2483F79883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09125" y="184196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56" name="Graphique 55" descr="Fleur sans tige">
                <a:extLst>
                  <a:ext uri="{FF2B5EF4-FFF2-40B4-BE49-F238E27FC236}">
                    <a16:creationId xmlns:a16="http://schemas.microsoft.com/office/drawing/2014/main" id="{7BE89941-F345-A044-9515-69DF5EB78AA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05727" y="211248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57" name="Graphique 56" descr="Fleur sans tige">
                <a:extLst>
                  <a:ext uri="{FF2B5EF4-FFF2-40B4-BE49-F238E27FC236}">
                    <a16:creationId xmlns:a16="http://schemas.microsoft.com/office/drawing/2014/main" id="{E512CD4A-09F0-7448-8169-3D6C417CD1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09125" y="238299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58" name="Graphique 57" descr="Fleur sans tige">
                <a:extLst>
                  <a:ext uri="{FF2B5EF4-FFF2-40B4-BE49-F238E27FC236}">
                    <a16:creationId xmlns:a16="http://schemas.microsoft.com/office/drawing/2014/main" id="{C3937436-FFFF-B344-BF53-5C463EDD66A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12523" y="265351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59" name="Graphique 58" descr="Fleur sans tige">
                <a:extLst>
                  <a:ext uri="{FF2B5EF4-FFF2-40B4-BE49-F238E27FC236}">
                    <a16:creationId xmlns:a16="http://schemas.microsoft.com/office/drawing/2014/main" id="{5AB0BCA6-0513-5941-A693-1F562F4C94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12523" y="292402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60" name="Graphique 59" descr="Fleur sans tige">
                <a:extLst>
                  <a:ext uri="{FF2B5EF4-FFF2-40B4-BE49-F238E27FC236}">
                    <a16:creationId xmlns:a16="http://schemas.microsoft.com/office/drawing/2014/main" id="{38FDEF1E-BD8D-F444-A792-CD86F4FCCFB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12523" y="3189290"/>
                <a:ext cx="393562" cy="393562"/>
              </a:xfrm>
              <a:prstGeom prst="rect">
                <a:avLst/>
              </a:prstGeom>
            </p:spPr>
          </p:pic>
        </p:grpSp>
      </p:grpSp>
      <p:sp>
        <p:nvSpPr>
          <p:cNvPr id="64" name="Rectangle : coins arrondis 63">
            <a:extLst>
              <a:ext uri="{FF2B5EF4-FFF2-40B4-BE49-F238E27FC236}">
                <a16:creationId xmlns:a16="http://schemas.microsoft.com/office/drawing/2014/main" id="{416EB7E0-7859-C84A-8CAE-AFB370B96F0C}"/>
              </a:ext>
            </a:extLst>
          </p:cNvPr>
          <p:cNvSpPr/>
          <p:nvPr/>
        </p:nvSpPr>
        <p:spPr>
          <a:xfrm>
            <a:off x="5856892" y="708191"/>
            <a:ext cx="4070615" cy="2173680"/>
          </a:xfrm>
          <a:prstGeom prst="roundRect">
            <a:avLst>
              <a:gd name="adj" fmla="val 9471"/>
            </a:avLst>
          </a:prstGeom>
          <a:pattFill prst="pct90">
            <a:fgClr>
              <a:srgbClr val="AAF3FF"/>
            </a:fgClr>
            <a:bgClr>
              <a:schemeClr val="bg1"/>
            </a:bgClr>
          </a:patt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spc="300" dirty="0">
                <a:solidFill>
                  <a:srgbClr val="FBA7BB"/>
                </a:solidFill>
                <a:latin typeface="Modern Fantasy DEMO" pitchFamily="2" charset="77"/>
              </a:rPr>
              <a:t>Un joker pour</a:t>
            </a:r>
          </a:p>
          <a:p>
            <a:pPr algn="ctr"/>
            <a:endParaRPr lang="fr-FR" sz="1200" spc="300" dirty="0">
              <a:solidFill>
                <a:schemeClr val="tx1">
                  <a:lumMod val="75000"/>
                  <a:lumOff val="25000"/>
                </a:schemeClr>
              </a:solidFill>
              <a:latin typeface="Modern Fantasy DEMO" pitchFamily="2" charset="77"/>
            </a:endParaRPr>
          </a:p>
          <a:p>
            <a:pPr algn="ctr"/>
            <a:r>
              <a:rPr lang="fr-FR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KG Hard Candy Solid" panose="02000506000000020004" pitchFamily="2" charset="77"/>
              </a:rPr>
              <a:t>Être interrogé en premier pendant une matinée</a:t>
            </a:r>
          </a:p>
        </p:txBody>
      </p:sp>
      <p:sp>
        <p:nvSpPr>
          <p:cNvPr id="123" name="Rectangle : coins arrondis 122">
            <a:extLst>
              <a:ext uri="{FF2B5EF4-FFF2-40B4-BE49-F238E27FC236}">
                <a16:creationId xmlns:a16="http://schemas.microsoft.com/office/drawing/2014/main" id="{FE1DEDA6-C98B-C84A-B1E2-3ED4A117DFF3}"/>
              </a:ext>
            </a:extLst>
          </p:cNvPr>
          <p:cNvSpPr/>
          <p:nvPr/>
        </p:nvSpPr>
        <p:spPr>
          <a:xfrm>
            <a:off x="456286" y="3712273"/>
            <a:ext cx="4602997" cy="2689108"/>
          </a:xfrm>
          <a:prstGeom prst="roundRect">
            <a:avLst>
              <a:gd name="adj" fmla="val 8691"/>
            </a:avLst>
          </a:prstGeom>
          <a:pattFill prst="pct5">
            <a:fgClr>
              <a:schemeClr val="bg1"/>
            </a:fgClr>
            <a:bgClr>
              <a:srgbClr val="DCB6FF"/>
            </a:bgClr>
          </a:patt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Rectangle : coins arrondis 123">
            <a:extLst>
              <a:ext uri="{FF2B5EF4-FFF2-40B4-BE49-F238E27FC236}">
                <a16:creationId xmlns:a16="http://schemas.microsoft.com/office/drawing/2014/main" id="{59EADA76-91E4-B242-8372-63560D8C97BE}"/>
              </a:ext>
            </a:extLst>
          </p:cNvPr>
          <p:cNvSpPr/>
          <p:nvPr/>
        </p:nvSpPr>
        <p:spPr>
          <a:xfrm>
            <a:off x="764306" y="3961856"/>
            <a:ext cx="3993669" cy="2173680"/>
          </a:xfrm>
          <a:prstGeom prst="roundRect">
            <a:avLst>
              <a:gd name="adj" fmla="val 9471"/>
            </a:avLst>
          </a:prstGeom>
          <a:solidFill>
            <a:schemeClr val="bg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spc="300" dirty="0">
                <a:solidFill>
                  <a:srgbClr val="DCB6FF"/>
                </a:solidFill>
                <a:latin typeface="Modern Fantasy DEMO" pitchFamily="2" charset="77"/>
              </a:rPr>
              <a:t>Un joker pour</a:t>
            </a:r>
          </a:p>
          <a:p>
            <a:pPr algn="ctr"/>
            <a:endParaRPr lang="fr-FR" sz="1200" spc="300" dirty="0">
              <a:solidFill>
                <a:schemeClr val="tx1">
                  <a:lumMod val="75000"/>
                  <a:lumOff val="25000"/>
                </a:schemeClr>
              </a:solidFill>
              <a:latin typeface="Modern Fantasy DEMO" pitchFamily="2" charset="77"/>
            </a:endParaRPr>
          </a:p>
          <a:p>
            <a:pPr algn="ctr"/>
            <a:r>
              <a:rPr lang="fr-FR" sz="3000" dirty="0">
                <a:solidFill>
                  <a:schemeClr val="tx1">
                    <a:lumMod val="75000"/>
                    <a:lumOff val="25000"/>
                  </a:schemeClr>
                </a:solidFill>
                <a:latin typeface="KG Hard Candy Solid" panose="02000506000000020004" pitchFamily="2" charset="77"/>
              </a:rPr>
              <a:t>Des points qui comptent double au prochain jeu des </a:t>
            </a:r>
            <a:r>
              <a:rPr lang="fr-FR" sz="3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KG Hard Candy Solid" panose="02000506000000020004" pitchFamily="2" charset="77"/>
              </a:rPr>
              <a:t>buzzers</a:t>
            </a:r>
            <a:endParaRPr lang="fr-FR" sz="3000" dirty="0">
              <a:solidFill>
                <a:schemeClr val="tx1">
                  <a:lumMod val="75000"/>
                  <a:lumOff val="25000"/>
                </a:schemeClr>
              </a:solidFill>
              <a:latin typeface="KG Hard Candy Solid" panose="02000506000000020004" pitchFamily="2" charset="77"/>
            </a:endParaRPr>
          </a:p>
        </p:txBody>
      </p:sp>
      <p:grpSp>
        <p:nvGrpSpPr>
          <p:cNvPr id="125" name="Groupe 124">
            <a:extLst>
              <a:ext uri="{FF2B5EF4-FFF2-40B4-BE49-F238E27FC236}">
                <a16:creationId xmlns:a16="http://schemas.microsoft.com/office/drawing/2014/main" id="{805B839A-3A53-CA47-9A62-FAD5C768874F}"/>
              </a:ext>
            </a:extLst>
          </p:cNvPr>
          <p:cNvGrpSpPr/>
          <p:nvPr/>
        </p:nvGrpSpPr>
        <p:grpSpPr>
          <a:xfrm>
            <a:off x="5452251" y="3576753"/>
            <a:ext cx="4862297" cy="2943886"/>
            <a:chOff x="5305727" y="1039838"/>
            <a:chExt cx="4729172" cy="2811290"/>
          </a:xfrm>
          <a:solidFill>
            <a:srgbClr val="92D050"/>
          </a:solidFill>
        </p:grpSpPr>
        <p:grpSp>
          <p:nvGrpSpPr>
            <p:cNvPr id="126" name="Groupe 125">
              <a:extLst>
                <a:ext uri="{FF2B5EF4-FFF2-40B4-BE49-F238E27FC236}">
                  <a16:creationId xmlns:a16="http://schemas.microsoft.com/office/drawing/2014/main" id="{FDC3DC30-F7EF-DB4F-81E9-0B5793E2B128}"/>
                </a:ext>
              </a:extLst>
            </p:cNvPr>
            <p:cNvGrpSpPr/>
            <p:nvPr/>
          </p:nvGrpSpPr>
          <p:grpSpPr>
            <a:xfrm>
              <a:off x="5307925" y="3447908"/>
              <a:ext cx="4721801" cy="403220"/>
              <a:chOff x="5307919" y="3447908"/>
              <a:chExt cx="4721795" cy="403220"/>
            </a:xfrm>
            <a:grpFill/>
          </p:grpSpPr>
          <p:pic>
            <p:nvPicPr>
              <p:cNvPr id="162" name="Graphique 161" descr="Fleur sans tige">
                <a:extLst>
                  <a:ext uri="{FF2B5EF4-FFF2-40B4-BE49-F238E27FC236}">
                    <a16:creationId xmlns:a16="http://schemas.microsoft.com/office/drawing/2014/main" id="{BFB03805-8531-024C-98F6-10F92B0FFA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307919" y="345416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3" name="Graphique 162" descr="Fleur sans tige">
                <a:extLst>
                  <a:ext uri="{FF2B5EF4-FFF2-40B4-BE49-F238E27FC236}">
                    <a16:creationId xmlns:a16="http://schemas.microsoft.com/office/drawing/2014/main" id="{2A0749A2-A6BC-CA43-AC8D-1B81896443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578434" y="345756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4" name="Graphique 163" descr="Fleur sans tige">
                <a:extLst>
                  <a:ext uri="{FF2B5EF4-FFF2-40B4-BE49-F238E27FC236}">
                    <a16:creationId xmlns:a16="http://schemas.microsoft.com/office/drawing/2014/main" id="{928E19CC-56FE-D64F-960E-C6BC13D230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848948" y="345416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5" name="Graphique 164" descr="Fleur sans tige">
                <a:extLst>
                  <a:ext uri="{FF2B5EF4-FFF2-40B4-BE49-F238E27FC236}">
                    <a16:creationId xmlns:a16="http://schemas.microsoft.com/office/drawing/2014/main" id="{35DA4536-E9EA-5242-AD39-1E251DF0D78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119463" y="3450770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6" name="Graphique 165" descr="Fleur sans tige">
                <a:extLst>
                  <a:ext uri="{FF2B5EF4-FFF2-40B4-BE49-F238E27FC236}">
                    <a16:creationId xmlns:a16="http://schemas.microsoft.com/office/drawing/2014/main" id="{F965957E-277E-9E48-B2C3-964AB235AE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389977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7" name="Graphique 166" descr="Fleur sans tige">
                <a:extLst>
                  <a:ext uri="{FF2B5EF4-FFF2-40B4-BE49-F238E27FC236}">
                    <a16:creationId xmlns:a16="http://schemas.microsoft.com/office/drawing/2014/main" id="{DC655A01-C130-494F-8D2F-82C7301999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660492" y="345613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8" name="Graphique 167" descr="Fleur sans tige">
                <a:extLst>
                  <a:ext uri="{FF2B5EF4-FFF2-40B4-BE49-F238E27FC236}">
                    <a16:creationId xmlns:a16="http://schemas.microsoft.com/office/drawing/2014/main" id="{A1ACB27C-9413-D547-8B57-79A3B5940C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931006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9" name="Graphique 168" descr="Fleur sans tige">
                <a:extLst>
                  <a:ext uri="{FF2B5EF4-FFF2-40B4-BE49-F238E27FC236}">
                    <a16:creationId xmlns:a16="http://schemas.microsoft.com/office/drawing/2014/main" id="{3B9BC500-5586-0245-8113-C9A0C70A264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201521" y="3449339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0" name="Graphique 169" descr="Fleur sans tige">
                <a:extLst>
                  <a:ext uri="{FF2B5EF4-FFF2-40B4-BE49-F238E27FC236}">
                    <a16:creationId xmlns:a16="http://schemas.microsoft.com/office/drawing/2014/main" id="{20A03414-5B7C-2243-A3A6-51A2865893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472035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1" name="Graphique 170" descr="Fleur sans tige">
                <a:extLst>
                  <a:ext uri="{FF2B5EF4-FFF2-40B4-BE49-F238E27FC236}">
                    <a16:creationId xmlns:a16="http://schemas.microsoft.com/office/drawing/2014/main" id="{721FEA7B-C76C-3145-AC0B-A0D3E7F374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742550" y="345613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2" name="Graphique 171" descr="Fleur sans tige">
                <a:extLst>
                  <a:ext uri="{FF2B5EF4-FFF2-40B4-BE49-F238E27FC236}">
                    <a16:creationId xmlns:a16="http://schemas.microsoft.com/office/drawing/2014/main" id="{9650686A-CC05-2147-8347-250115E739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013064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3" name="Graphique 172" descr="Fleur sans tige">
                <a:extLst>
                  <a:ext uri="{FF2B5EF4-FFF2-40B4-BE49-F238E27FC236}">
                    <a16:creationId xmlns:a16="http://schemas.microsoft.com/office/drawing/2014/main" id="{CD2529B9-65B7-A944-BDA3-E95751FCE67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283579" y="3449339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4" name="Graphique 173" descr="Fleur sans tige">
                <a:extLst>
                  <a:ext uri="{FF2B5EF4-FFF2-40B4-BE49-F238E27FC236}">
                    <a16:creationId xmlns:a16="http://schemas.microsoft.com/office/drawing/2014/main" id="{5D12DA0C-C81E-8B48-A3DE-0288DDEA90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554093" y="345130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5" name="Graphique 174" descr="Fleur sans tige">
                <a:extLst>
                  <a:ext uri="{FF2B5EF4-FFF2-40B4-BE49-F238E27FC236}">
                    <a16:creationId xmlns:a16="http://schemas.microsoft.com/office/drawing/2014/main" id="{54B72502-FB08-6249-A2F5-866597EDDB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824608" y="345470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6" name="Graphique 175" descr="Fleur sans tige">
                <a:extLst>
                  <a:ext uri="{FF2B5EF4-FFF2-40B4-BE49-F238E27FC236}">
                    <a16:creationId xmlns:a16="http://schemas.microsoft.com/office/drawing/2014/main" id="{1AF4098D-9AE8-9347-8DF2-8A80E17CBD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095122" y="345130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7" name="Graphique 176" descr="Fleur sans tige">
                <a:extLst>
                  <a:ext uri="{FF2B5EF4-FFF2-40B4-BE49-F238E27FC236}">
                    <a16:creationId xmlns:a16="http://schemas.microsoft.com/office/drawing/2014/main" id="{395B78C2-3B42-BD4B-9544-D977A936E3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365637" y="344790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8" name="Graphique 177" descr="Fleur sans tige">
                <a:extLst>
                  <a:ext uri="{FF2B5EF4-FFF2-40B4-BE49-F238E27FC236}">
                    <a16:creationId xmlns:a16="http://schemas.microsoft.com/office/drawing/2014/main" id="{C23739F5-87C0-954C-9933-795CE5428C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636152" y="3447908"/>
                <a:ext cx="393562" cy="393562"/>
              </a:xfrm>
              <a:prstGeom prst="rect">
                <a:avLst/>
              </a:prstGeom>
            </p:spPr>
          </p:pic>
        </p:grpSp>
        <p:grpSp>
          <p:nvGrpSpPr>
            <p:cNvPr id="127" name="Groupe 126">
              <a:extLst>
                <a:ext uri="{FF2B5EF4-FFF2-40B4-BE49-F238E27FC236}">
                  <a16:creationId xmlns:a16="http://schemas.microsoft.com/office/drawing/2014/main" id="{69AD7310-2863-5B43-8360-DD900993946D}"/>
                </a:ext>
              </a:extLst>
            </p:cNvPr>
            <p:cNvGrpSpPr/>
            <p:nvPr/>
          </p:nvGrpSpPr>
          <p:grpSpPr>
            <a:xfrm>
              <a:off x="5306304" y="1039838"/>
              <a:ext cx="4721801" cy="403220"/>
              <a:chOff x="5345906" y="3717684"/>
              <a:chExt cx="4721795" cy="403220"/>
            </a:xfrm>
            <a:grpFill/>
          </p:grpSpPr>
          <p:pic>
            <p:nvPicPr>
              <p:cNvPr id="145" name="Graphique 144" descr="Fleur sans tige">
                <a:extLst>
                  <a:ext uri="{FF2B5EF4-FFF2-40B4-BE49-F238E27FC236}">
                    <a16:creationId xmlns:a16="http://schemas.microsoft.com/office/drawing/2014/main" id="{F93C7757-EF33-7941-AAC3-E37C7F52DF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345906" y="372394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6" name="Graphique 145" descr="Fleur sans tige">
                <a:extLst>
                  <a:ext uri="{FF2B5EF4-FFF2-40B4-BE49-F238E27FC236}">
                    <a16:creationId xmlns:a16="http://schemas.microsoft.com/office/drawing/2014/main" id="{9E1C6042-180F-4A41-919C-92BEA4376F5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616421" y="372734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7" name="Graphique 146" descr="Fleur sans tige">
                <a:extLst>
                  <a:ext uri="{FF2B5EF4-FFF2-40B4-BE49-F238E27FC236}">
                    <a16:creationId xmlns:a16="http://schemas.microsoft.com/office/drawing/2014/main" id="{186A2806-61F6-8B44-AB44-04FE38ED6A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886935" y="372394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8" name="Graphique 147" descr="Fleur sans tige">
                <a:extLst>
                  <a:ext uri="{FF2B5EF4-FFF2-40B4-BE49-F238E27FC236}">
                    <a16:creationId xmlns:a16="http://schemas.microsoft.com/office/drawing/2014/main" id="{A425F176-ED66-F842-B36B-394C2CC21DE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157450" y="372054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9" name="Graphique 148" descr="Fleur sans tige">
                <a:extLst>
                  <a:ext uri="{FF2B5EF4-FFF2-40B4-BE49-F238E27FC236}">
                    <a16:creationId xmlns:a16="http://schemas.microsoft.com/office/drawing/2014/main" id="{882E019D-72AE-954B-9894-8A6E8863F3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427964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0" name="Graphique 149" descr="Fleur sans tige">
                <a:extLst>
                  <a:ext uri="{FF2B5EF4-FFF2-40B4-BE49-F238E27FC236}">
                    <a16:creationId xmlns:a16="http://schemas.microsoft.com/office/drawing/2014/main" id="{FB126F26-0365-6044-84EC-8095E808906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698479" y="3725911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1" name="Graphique 150" descr="Fleur sans tige">
                <a:extLst>
                  <a:ext uri="{FF2B5EF4-FFF2-40B4-BE49-F238E27FC236}">
                    <a16:creationId xmlns:a16="http://schemas.microsoft.com/office/drawing/2014/main" id="{ABF9552C-B1C6-6F4C-ADEC-C0682D73A7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968993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2" name="Graphique 151" descr="Fleur sans tige">
                <a:extLst>
                  <a:ext uri="{FF2B5EF4-FFF2-40B4-BE49-F238E27FC236}">
                    <a16:creationId xmlns:a16="http://schemas.microsoft.com/office/drawing/2014/main" id="{132B57C4-B46F-474A-9AFE-6B3CE60122F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239508" y="371911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3" name="Graphique 152" descr="Fleur sans tige">
                <a:extLst>
                  <a:ext uri="{FF2B5EF4-FFF2-40B4-BE49-F238E27FC236}">
                    <a16:creationId xmlns:a16="http://schemas.microsoft.com/office/drawing/2014/main" id="{8E41DDDA-C7A6-D442-9A00-BFFDEC79A7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510022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4" name="Graphique 153" descr="Fleur sans tige">
                <a:extLst>
                  <a:ext uri="{FF2B5EF4-FFF2-40B4-BE49-F238E27FC236}">
                    <a16:creationId xmlns:a16="http://schemas.microsoft.com/office/drawing/2014/main" id="{12E6EF5E-16D8-7C49-B17A-581817A56AC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780537" y="3725911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5" name="Graphique 154" descr="Fleur sans tige">
                <a:extLst>
                  <a:ext uri="{FF2B5EF4-FFF2-40B4-BE49-F238E27FC236}">
                    <a16:creationId xmlns:a16="http://schemas.microsoft.com/office/drawing/2014/main" id="{087E4473-40EB-554B-A5B3-A20D6591BF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051051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6" name="Graphique 155" descr="Fleur sans tige">
                <a:extLst>
                  <a:ext uri="{FF2B5EF4-FFF2-40B4-BE49-F238E27FC236}">
                    <a16:creationId xmlns:a16="http://schemas.microsoft.com/office/drawing/2014/main" id="{70FDA938-57E7-384F-AE1D-F699367293A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321566" y="371911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7" name="Graphique 156" descr="Fleur sans tige">
                <a:extLst>
                  <a:ext uri="{FF2B5EF4-FFF2-40B4-BE49-F238E27FC236}">
                    <a16:creationId xmlns:a16="http://schemas.microsoft.com/office/drawing/2014/main" id="{E6C2A887-B9CC-3149-84EA-DF48E111A5D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592080" y="372108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8" name="Graphique 157" descr="Fleur sans tige">
                <a:extLst>
                  <a:ext uri="{FF2B5EF4-FFF2-40B4-BE49-F238E27FC236}">
                    <a16:creationId xmlns:a16="http://schemas.microsoft.com/office/drawing/2014/main" id="{D6C65FC5-D030-0944-933B-A2541505C5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862595" y="3724480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9" name="Graphique 158" descr="Fleur sans tige">
                <a:extLst>
                  <a:ext uri="{FF2B5EF4-FFF2-40B4-BE49-F238E27FC236}">
                    <a16:creationId xmlns:a16="http://schemas.microsoft.com/office/drawing/2014/main" id="{93263ADE-FFD0-A242-BE07-07940AAA9CA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133109" y="372108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0" name="Graphique 159" descr="Fleur sans tige">
                <a:extLst>
                  <a:ext uri="{FF2B5EF4-FFF2-40B4-BE49-F238E27FC236}">
                    <a16:creationId xmlns:a16="http://schemas.microsoft.com/office/drawing/2014/main" id="{5DCDC9EF-7704-A446-91FE-D30CC253248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403624" y="371768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1" name="Graphique 160" descr="Fleur sans tige">
                <a:extLst>
                  <a:ext uri="{FF2B5EF4-FFF2-40B4-BE49-F238E27FC236}">
                    <a16:creationId xmlns:a16="http://schemas.microsoft.com/office/drawing/2014/main" id="{E1B4E95E-4274-B349-A7DF-7CAA927FC86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674139" y="3717684"/>
                <a:ext cx="393562" cy="393562"/>
              </a:xfrm>
              <a:prstGeom prst="rect">
                <a:avLst/>
              </a:prstGeom>
            </p:spPr>
          </p:pic>
        </p:grpSp>
        <p:pic>
          <p:nvPicPr>
            <p:cNvPr id="128" name="Graphique 127" descr="Fleur sans tige">
              <a:extLst>
                <a:ext uri="{FF2B5EF4-FFF2-40B4-BE49-F238E27FC236}">
                  <a16:creationId xmlns:a16="http://schemas.microsoft.com/office/drawing/2014/main" id="{538F922E-F527-9D46-9F0C-7D49FD870CC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9636508" y="1300939"/>
              <a:ext cx="393562" cy="393562"/>
            </a:xfrm>
            <a:prstGeom prst="rect">
              <a:avLst/>
            </a:prstGeom>
          </p:spPr>
        </p:pic>
        <p:pic>
          <p:nvPicPr>
            <p:cNvPr id="129" name="Graphique 128" descr="Fleur sans tige">
              <a:extLst>
                <a:ext uri="{FF2B5EF4-FFF2-40B4-BE49-F238E27FC236}">
                  <a16:creationId xmlns:a16="http://schemas.microsoft.com/office/drawing/2014/main" id="{99BEFB2F-19A9-024E-AC7A-32F4BFCC620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9639906" y="1571454"/>
              <a:ext cx="393562" cy="393562"/>
            </a:xfrm>
            <a:prstGeom prst="rect">
              <a:avLst/>
            </a:prstGeom>
          </p:spPr>
        </p:pic>
        <p:pic>
          <p:nvPicPr>
            <p:cNvPr id="130" name="Graphique 129" descr="Fleur sans tige">
              <a:extLst>
                <a:ext uri="{FF2B5EF4-FFF2-40B4-BE49-F238E27FC236}">
                  <a16:creationId xmlns:a16="http://schemas.microsoft.com/office/drawing/2014/main" id="{1ABA3E77-F656-7A41-8D1A-31864902191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9637939" y="1841968"/>
              <a:ext cx="393562" cy="393562"/>
            </a:xfrm>
            <a:prstGeom prst="rect">
              <a:avLst/>
            </a:prstGeom>
          </p:spPr>
        </p:pic>
        <p:pic>
          <p:nvPicPr>
            <p:cNvPr id="131" name="Graphique 130" descr="Fleur sans tige">
              <a:extLst>
                <a:ext uri="{FF2B5EF4-FFF2-40B4-BE49-F238E27FC236}">
                  <a16:creationId xmlns:a16="http://schemas.microsoft.com/office/drawing/2014/main" id="{3B9BC0DA-8AB9-B24A-916E-D46FDE1D525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9634541" y="2112483"/>
              <a:ext cx="393562" cy="393562"/>
            </a:xfrm>
            <a:prstGeom prst="rect">
              <a:avLst/>
            </a:prstGeom>
          </p:spPr>
        </p:pic>
        <p:pic>
          <p:nvPicPr>
            <p:cNvPr id="132" name="Graphique 131" descr="Fleur sans tige">
              <a:extLst>
                <a:ext uri="{FF2B5EF4-FFF2-40B4-BE49-F238E27FC236}">
                  <a16:creationId xmlns:a16="http://schemas.microsoft.com/office/drawing/2014/main" id="{A5FE29CF-43FF-0948-BF11-B0493BD4BB7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9637939" y="2382997"/>
              <a:ext cx="393562" cy="393562"/>
            </a:xfrm>
            <a:prstGeom prst="rect">
              <a:avLst/>
            </a:prstGeom>
          </p:spPr>
        </p:pic>
        <p:pic>
          <p:nvPicPr>
            <p:cNvPr id="133" name="Graphique 132" descr="Fleur sans tige">
              <a:extLst>
                <a:ext uri="{FF2B5EF4-FFF2-40B4-BE49-F238E27FC236}">
                  <a16:creationId xmlns:a16="http://schemas.microsoft.com/office/drawing/2014/main" id="{5501AE2C-5057-DD4B-987F-19623A3C8AE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9641337" y="2653512"/>
              <a:ext cx="393562" cy="393562"/>
            </a:xfrm>
            <a:prstGeom prst="rect">
              <a:avLst/>
            </a:prstGeom>
          </p:spPr>
        </p:pic>
        <p:pic>
          <p:nvPicPr>
            <p:cNvPr id="134" name="Graphique 133" descr="Fleur sans tige">
              <a:extLst>
                <a:ext uri="{FF2B5EF4-FFF2-40B4-BE49-F238E27FC236}">
                  <a16:creationId xmlns:a16="http://schemas.microsoft.com/office/drawing/2014/main" id="{AB438C5F-B74C-CC4A-8D8C-89BE16DCEBD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9641337" y="2924027"/>
              <a:ext cx="393562" cy="393562"/>
            </a:xfrm>
            <a:prstGeom prst="rect">
              <a:avLst/>
            </a:prstGeom>
          </p:spPr>
        </p:pic>
        <p:pic>
          <p:nvPicPr>
            <p:cNvPr id="135" name="Graphique 134" descr="Fleur sans tige">
              <a:extLst>
                <a:ext uri="{FF2B5EF4-FFF2-40B4-BE49-F238E27FC236}">
                  <a16:creationId xmlns:a16="http://schemas.microsoft.com/office/drawing/2014/main" id="{11E3DF68-CF6B-9A46-9408-EB8B30C9CD0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9641336" y="3189290"/>
              <a:ext cx="393562" cy="393562"/>
            </a:xfrm>
            <a:prstGeom prst="rect">
              <a:avLst/>
            </a:prstGeom>
          </p:spPr>
        </p:pic>
        <p:grpSp>
          <p:nvGrpSpPr>
            <p:cNvPr id="136" name="Groupe 135">
              <a:extLst>
                <a:ext uri="{FF2B5EF4-FFF2-40B4-BE49-F238E27FC236}">
                  <a16:creationId xmlns:a16="http://schemas.microsoft.com/office/drawing/2014/main" id="{5E3E15A9-D660-3741-902B-F036F754A21B}"/>
                </a:ext>
              </a:extLst>
            </p:cNvPr>
            <p:cNvGrpSpPr/>
            <p:nvPr/>
          </p:nvGrpSpPr>
          <p:grpSpPr>
            <a:xfrm>
              <a:off x="5305727" y="1300939"/>
              <a:ext cx="400358" cy="2281913"/>
              <a:chOff x="5305727" y="1300939"/>
              <a:chExt cx="400358" cy="2281913"/>
            </a:xfrm>
            <a:grpFill/>
          </p:grpSpPr>
          <p:pic>
            <p:nvPicPr>
              <p:cNvPr id="137" name="Graphique 136" descr="Fleur sans tige">
                <a:extLst>
                  <a:ext uri="{FF2B5EF4-FFF2-40B4-BE49-F238E27FC236}">
                    <a16:creationId xmlns:a16="http://schemas.microsoft.com/office/drawing/2014/main" id="{6DFAEBD0-2191-D440-8857-DA6B56C88C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5400000">
                <a:off x="5307694" y="1300939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38" name="Graphique 137" descr="Fleur sans tige">
                <a:extLst>
                  <a:ext uri="{FF2B5EF4-FFF2-40B4-BE49-F238E27FC236}">
                    <a16:creationId xmlns:a16="http://schemas.microsoft.com/office/drawing/2014/main" id="{362B96FB-B424-0247-8FBF-0FE3D086BA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5400000">
                <a:off x="5311092" y="157145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39" name="Graphique 138" descr="Fleur sans tige">
                <a:extLst>
                  <a:ext uri="{FF2B5EF4-FFF2-40B4-BE49-F238E27FC236}">
                    <a16:creationId xmlns:a16="http://schemas.microsoft.com/office/drawing/2014/main" id="{1B10AA1D-417F-FF49-9C04-3B47845C82F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5400000">
                <a:off x="5309125" y="184196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0" name="Graphique 139" descr="Fleur sans tige">
                <a:extLst>
                  <a:ext uri="{FF2B5EF4-FFF2-40B4-BE49-F238E27FC236}">
                    <a16:creationId xmlns:a16="http://schemas.microsoft.com/office/drawing/2014/main" id="{69C0E8D7-FDFE-384F-83BD-7BA193F6E91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5400000">
                <a:off x="5305727" y="211248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1" name="Graphique 140" descr="Fleur sans tige">
                <a:extLst>
                  <a:ext uri="{FF2B5EF4-FFF2-40B4-BE49-F238E27FC236}">
                    <a16:creationId xmlns:a16="http://schemas.microsoft.com/office/drawing/2014/main" id="{20B26FFE-1E37-9F49-855E-FE524772A73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5400000">
                <a:off x="5309125" y="238299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2" name="Graphique 141" descr="Fleur sans tige">
                <a:extLst>
                  <a:ext uri="{FF2B5EF4-FFF2-40B4-BE49-F238E27FC236}">
                    <a16:creationId xmlns:a16="http://schemas.microsoft.com/office/drawing/2014/main" id="{F1FB68AD-5EBD-AE4F-9EBA-39D3EBCA25A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5400000">
                <a:off x="5312523" y="265351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3" name="Graphique 142" descr="Fleur sans tige">
                <a:extLst>
                  <a:ext uri="{FF2B5EF4-FFF2-40B4-BE49-F238E27FC236}">
                    <a16:creationId xmlns:a16="http://schemas.microsoft.com/office/drawing/2014/main" id="{3783E638-BAFE-014D-BD7D-AB4F5E6A495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5400000">
                <a:off x="5312523" y="292402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4" name="Graphique 143" descr="Fleur sans tige">
                <a:extLst>
                  <a:ext uri="{FF2B5EF4-FFF2-40B4-BE49-F238E27FC236}">
                    <a16:creationId xmlns:a16="http://schemas.microsoft.com/office/drawing/2014/main" id="{7D1AEEB6-C9A5-4A47-968E-15D0AB86AC8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5400000">
                <a:off x="5312523" y="3189290"/>
                <a:ext cx="393562" cy="393562"/>
              </a:xfrm>
              <a:prstGeom prst="rect">
                <a:avLst/>
              </a:prstGeom>
            </p:spPr>
          </p:pic>
        </p:grpSp>
      </p:grpSp>
      <p:sp>
        <p:nvSpPr>
          <p:cNvPr id="179" name="Rectangle : coins arrondis 178">
            <a:extLst>
              <a:ext uri="{FF2B5EF4-FFF2-40B4-BE49-F238E27FC236}">
                <a16:creationId xmlns:a16="http://schemas.microsoft.com/office/drawing/2014/main" id="{F95971E6-52F0-1C41-AA2D-D63E958C6602}"/>
              </a:ext>
            </a:extLst>
          </p:cNvPr>
          <p:cNvSpPr/>
          <p:nvPr/>
        </p:nvSpPr>
        <p:spPr>
          <a:xfrm>
            <a:off x="5886843" y="3969987"/>
            <a:ext cx="3993669" cy="2173680"/>
          </a:xfrm>
          <a:prstGeom prst="roundRect">
            <a:avLst>
              <a:gd name="adj" fmla="val 9471"/>
            </a:avLst>
          </a:prstGeom>
          <a:pattFill prst="pct90">
            <a:fgClr>
              <a:srgbClr val="FFC000"/>
            </a:fgClr>
            <a:bgClr>
              <a:schemeClr val="bg1"/>
            </a:bgClr>
          </a:patt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spc="300" dirty="0">
                <a:solidFill>
                  <a:srgbClr val="92D050"/>
                </a:solidFill>
                <a:latin typeface="Modern Fantasy DEMO" pitchFamily="2" charset="77"/>
              </a:rPr>
              <a:t>Un joker pour</a:t>
            </a:r>
          </a:p>
          <a:p>
            <a:pPr algn="ctr"/>
            <a:endParaRPr lang="fr-FR" spc="300" dirty="0">
              <a:solidFill>
                <a:schemeClr val="tx1">
                  <a:lumMod val="75000"/>
                  <a:lumOff val="25000"/>
                </a:schemeClr>
              </a:solidFill>
              <a:latin typeface="Modern Fantasy DEMO" pitchFamily="2" charset="77"/>
            </a:endParaRPr>
          </a:p>
          <a:p>
            <a:pPr algn="ctr"/>
            <a:r>
              <a:rPr lang="fr-FR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KG Hard Candy Solid" panose="02000506000000020004" pitchFamily="2" charset="77"/>
              </a:rPr>
              <a:t>Changer de place pendant une journée</a:t>
            </a:r>
          </a:p>
        </p:txBody>
      </p:sp>
      <p:sp>
        <p:nvSpPr>
          <p:cNvPr id="180" name="ZoneTexte 179">
            <a:extLst>
              <a:ext uri="{FF2B5EF4-FFF2-40B4-BE49-F238E27FC236}">
                <a16:creationId xmlns:a16="http://schemas.microsoft.com/office/drawing/2014/main" id="{2B8C91E3-64DE-8348-931C-C78BAC16D5BD}"/>
              </a:ext>
            </a:extLst>
          </p:cNvPr>
          <p:cNvSpPr txBox="1"/>
          <p:nvPr/>
        </p:nvSpPr>
        <p:spPr>
          <a:xfrm>
            <a:off x="771293" y="5764432"/>
            <a:ext cx="84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DCB6FF"/>
                </a:solidFill>
                <a:latin typeface="KG Hard Candy Solid" panose="02000506000000020004" pitchFamily="2" charset="77"/>
              </a:rPr>
              <a:t>250 pts</a:t>
            </a:r>
          </a:p>
        </p:txBody>
      </p:sp>
      <p:sp>
        <p:nvSpPr>
          <p:cNvPr id="181" name="ZoneTexte 180">
            <a:extLst>
              <a:ext uri="{FF2B5EF4-FFF2-40B4-BE49-F238E27FC236}">
                <a16:creationId xmlns:a16="http://schemas.microsoft.com/office/drawing/2014/main" id="{28D49A5C-C23D-DB42-B654-C68AAAB17641}"/>
              </a:ext>
            </a:extLst>
          </p:cNvPr>
          <p:cNvSpPr txBox="1"/>
          <p:nvPr/>
        </p:nvSpPr>
        <p:spPr>
          <a:xfrm>
            <a:off x="5870626" y="5775365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  <a:latin typeface="KG Hard Candy Solid" panose="02000506000000020004" pitchFamily="2" charset="77"/>
              </a:rPr>
              <a:t>40 pts</a:t>
            </a:r>
          </a:p>
        </p:txBody>
      </p:sp>
      <p:sp>
        <p:nvSpPr>
          <p:cNvPr id="182" name="ZoneTexte 181">
            <a:extLst>
              <a:ext uri="{FF2B5EF4-FFF2-40B4-BE49-F238E27FC236}">
                <a16:creationId xmlns:a16="http://schemas.microsoft.com/office/drawing/2014/main" id="{774715D0-EEB0-C845-83E7-C12CD8623D70}"/>
              </a:ext>
            </a:extLst>
          </p:cNvPr>
          <p:cNvSpPr txBox="1"/>
          <p:nvPr/>
        </p:nvSpPr>
        <p:spPr>
          <a:xfrm>
            <a:off x="5897323" y="2545893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  <a:latin typeface="KG Hard Candy Solid" panose="02000506000000020004" pitchFamily="2" charset="77"/>
              </a:rPr>
              <a:t>40 pts</a:t>
            </a:r>
          </a:p>
        </p:txBody>
      </p:sp>
      <p:sp>
        <p:nvSpPr>
          <p:cNvPr id="183" name="ZoneTexte 182">
            <a:extLst>
              <a:ext uri="{FF2B5EF4-FFF2-40B4-BE49-F238E27FC236}">
                <a16:creationId xmlns:a16="http://schemas.microsoft.com/office/drawing/2014/main" id="{1B6B11C8-BE51-AF4E-A9C9-3D963F653C2A}"/>
              </a:ext>
            </a:extLst>
          </p:cNvPr>
          <p:cNvSpPr txBox="1"/>
          <p:nvPr/>
        </p:nvSpPr>
        <p:spPr>
          <a:xfrm>
            <a:off x="764306" y="2510803"/>
            <a:ext cx="721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DD8E7"/>
                </a:solidFill>
                <a:latin typeface="KG Hard Candy Solid" panose="02000506000000020004" pitchFamily="2" charset="77"/>
              </a:rPr>
              <a:t>30 pts</a:t>
            </a:r>
          </a:p>
        </p:txBody>
      </p:sp>
      <p:sp>
        <p:nvSpPr>
          <p:cNvPr id="187" name="ZoneTexte 186">
            <a:extLst>
              <a:ext uri="{FF2B5EF4-FFF2-40B4-BE49-F238E27FC236}">
                <a16:creationId xmlns:a16="http://schemas.microsoft.com/office/drawing/2014/main" id="{EE70DA38-A018-4F4E-A815-4FB6E3118CBF}"/>
              </a:ext>
            </a:extLst>
          </p:cNvPr>
          <p:cNvSpPr txBox="1"/>
          <p:nvPr/>
        </p:nvSpPr>
        <p:spPr>
          <a:xfrm>
            <a:off x="8846949" y="7274696"/>
            <a:ext cx="18226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 err="1"/>
              <a:t>monpetitbazardeprof.com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1322000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 : coins arrondis 121">
            <a:extLst>
              <a:ext uri="{FF2B5EF4-FFF2-40B4-BE49-F238E27FC236}">
                <a16:creationId xmlns:a16="http://schemas.microsoft.com/office/drawing/2014/main" id="{3ECDCF06-ED20-574F-B5C7-DE8EC3985135}"/>
              </a:ext>
            </a:extLst>
          </p:cNvPr>
          <p:cNvSpPr/>
          <p:nvPr/>
        </p:nvSpPr>
        <p:spPr>
          <a:xfrm>
            <a:off x="463273" y="450477"/>
            <a:ext cx="4602997" cy="2689108"/>
          </a:xfrm>
          <a:prstGeom prst="roundRect">
            <a:avLst>
              <a:gd name="adj" fmla="val 8691"/>
            </a:avLst>
          </a:prstGeom>
          <a:pattFill prst="wdDnDiag">
            <a:fgClr>
              <a:schemeClr val="bg1"/>
            </a:fgClr>
            <a:bgClr>
              <a:srgbClr val="FFC000"/>
            </a:bgClr>
          </a:patt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6CED1703-8DF4-7E47-9B7A-96644B35478C}"/>
              </a:ext>
            </a:extLst>
          </p:cNvPr>
          <p:cNvSpPr/>
          <p:nvPr/>
        </p:nvSpPr>
        <p:spPr>
          <a:xfrm>
            <a:off x="771293" y="700060"/>
            <a:ext cx="3993669" cy="2173680"/>
          </a:xfrm>
          <a:prstGeom prst="roundRect">
            <a:avLst>
              <a:gd name="adj" fmla="val 9471"/>
            </a:avLst>
          </a:prstGeom>
          <a:solidFill>
            <a:schemeClr val="bg1"/>
          </a:solidFill>
          <a:ln w="254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spc="300" dirty="0">
                <a:solidFill>
                  <a:srgbClr val="00B0F0"/>
                </a:solidFill>
                <a:latin typeface="Modern Fantasy DEMO" pitchFamily="2" charset="77"/>
              </a:rPr>
              <a:t>Un joker pour</a:t>
            </a:r>
          </a:p>
          <a:p>
            <a:pPr algn="ctr"/>
            <a:endParaRPr lang="fr-FR" spc="300" dirty="0">
              <a:solidFill>
                <a:schemeClr val="tx1">
                  <a:lumMod val="75000"/>
                  <a:lumOff val="25000"/>
                </a:schemeClr>
              </a:solidFill>
              <a:latin typeface="Modern Fantasy DEMO" pitchFamily="2" charset="77"/>
            </a:endParaRPr>
          </a:p>
          <a:p>
            <a:pPr algn="ctr"/>
            <a:r>
              <a:rPr lang="fr-FR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KG Hard Candy Solid" panose="02000506000000020004" pitchFamily="2" charset="77"/>
              </a:rPr>
              <a:t>Choisir sa responsabilité de la semaine</a:t>
            </a:r>
          </a:p>
        </p:txBody>
      </p:sp>
      <p:grpSp>
        <p:nvGrpSpPr>
          <p:cNvPr id="62" name="Groupe 61">
            <a:extLst>
              <a:ext uri="{FF2B5EF4-FFF2-40B4-BE49-F238E27FC236}">
                <a16:creationId xmlns:a16="http://schemas.microsoft.com/office/drawing/2014/main" id="{DEE82D79-1115-1248-94FA-6DA3AF45C1C8}"/>
              </a:ext>
            </a:extLst>
          </p:cNvPr>
          <p:cNvGrpSpPr/>
          <p:nvPr/>
        </p:nvGrpSpPr>
        <p:grpSpPr>
          <a:xfrm>
            <a:off x="5459244" y="314957"/>
            <a:ext cx="4862291" cy="2943886"/>
            <a:chOff x="5305727" y="1039838"/>
            <a:chExt cx="4729161" cy="2811290"/>
          </a:xfrm>
          <a:solidFill>
            <a:srgbClr val="C00000"/>
          </a:solidFill>
        </p:grpSpPr>
        <p:grpSp>
          <p:nvGrpSpPr>
            <p:cNvPr id="50" name="Groupe 49">
              <a:extLst>
                <a:ext uri="{FF2B5EF4-FFF2-40B4-BE49-F238E27FC236}">
                  <a16:creationId xmlns:a16="http://schemas.microsoft.com/office/drawing/2014/main" id="{0EB2CFC2-85F8-1447-A865-08004B56FC13}"/>
                </a:ext>
              </a:extLst>
            </p:cNvPr>
            <p:cNvGrpSpPr/>
            <p:nvPr/>
          </p:nvGrpSpPr>
          <p:grpSpPr>
            <a:xfrm>
              <a:off x="5307919" y="3447908"/>
              <a:ext cx="4721795" cy="403220"/>
              <a:chOff x="5307919" y="3447908"/>
              <a:chExt cx="4721795" cy="403220"/>
            </a:xfrm>
            <a:grpFill/>
          </p:grpSpPr>
          <p:pic>
            <p:nvPicPr>
              <p:cNvPr id="7" name="Graphique 6" descr="Fleur sans tige">
                <a:extLst>
                  <a:ext uri="{FF2B5EF4-FFF2-40B4-BE49-F238E27FC236}">
                    <a16:creationId xmlns:a16="http://schemas.microsoft.com/office/drawing/2014/main" id="{250040A6-FECD-3246-86FB-A94495754B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307919" y="345416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8" name="Graphique 7" descr="Fleur sans tige">
                <a:extLst>
                  <a:ext uri="{FF2B5EF4-FFF2-40B4-BE49-F238E27FC236}">
                    <a16:creationId xmlns:a16="http://schemas.microsoft.com/office/drawing/2014/main" id="{5AAEF575-5961-9841-9374-02F44449D1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578434" y="345756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9" name="Graphique 8" descr="Fleur sans tige">
                <a:extLst>
                  <a:ext uri="{FF2B5EF4-FFF2-40B4-BE49-F238E27FC236}">
                    <a16:creationId xmlns:a16="http://schemas.microsoft.com/office/drawing/2014/main" id="{DA41DB18-2972-D642-BB4A-381B7F762E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848948" y="345416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0" name="Graphique 9" descr="Fleur sans tige">
                <a:extLst>
                  <a:ext uri="{FF2B5EF4-FFF2-40B4-BE49-F238E27FC236}">
                    <a16:creationId xmlns:a16="http://schemas.microsoft.com/office/drawing/2014/main" id="{938CD556-4AD4-2D48-B324-07ED4FA498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119463" y="3450770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1" name="Graphique 10" descr="Fleur sans tige">
                <a:extLst>
                  <a:ext uri="{FF2B5EF4-FFF2-40B4-BE49-F238E27FC236}">
                    <a16:creationId xmlns:a16="http://schemas.microsoft.com/office/drawing/2014/main" id="{B64707F8-7821-E643-B7CB-17394EC1687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389977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2" name="Graphique 11" descr="Fleur sans tige">
                <a:extLst>
                  <a:ext uri="{FF2B5EF4-FFF2-40B4-BE49-F238E27FC236}">
                    <a16:creationId xmlns:a16="http://schemas.microsoft.com/office/drawing/2014/main" id="{6FC56FF8-EFE6-474C-8F51-54F691B46B5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660492" y="345613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3" name="Graphique 12" descr="Fleur sans tige">
                <a:extLst>
                  <a:ext uri="{FF2B5EF4-FFF2-40B4-BE49-F238E27FC236}">
                    <a16:creationId xmlns:a16="http://schemas.microsoft.com/office/drawing/2014/main" id="{041E83CF-E0FA-1E4C-8EEF-481BFB3CEA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931006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" name="Graphique 13" descr="Fleur sans tige">
                <a:extLst>
                  <a:ext uri="{FF2B5EF4-FFF2-40B4-BE49-F238E27FC236}">
                    <a16:creationId xmlns:a16="http://schemas.microsoft.com/office/drawing/2014/main" id="{EE4BCF1A-FBF8-AC43-BBEC-127DB265F2E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201521" y="3449339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" name="Graphique 14" descr="Fleur sans tige">
                <a:extLst>
                  <a:ext uri="{FF2B5EF4-FFF2-40B4-BE49-F238E27FC236}">
                    <a16:creationId xmlns:a16="http://schemas.microsoft.com/office/drawing/2014/main" id="{B75D5F5B-415C-7F4B-95EC-3AB4249333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472035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" name="Graphique 15" descr="Fleur sans tige">
                <a:extLst>
                  <a:ext uri="{FF2B5EF4-FFF2-40B4-BE49-F238E27FC236}">
                    <a16:creationId xmlns:a16="http://schemas.microsoft.com/office/drawing/2014/main" id="{A3B59A73-EE8C-7646-BD20-A279BD46C80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742550" y="345613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" name="Graphique 16" descr="Fleur sans tige">
                <a:extLst>
                  <a:ext uri="{FF2B5EF4-FFF2-40B4-BE49-F238E27FC236}">
                    <a16:creationId xmlns:a16="http://schemas.microsoft.com/office/drawing/2014/main" id="{255DAE2B-684D-1249-8E0D-98990070562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013064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8" name="Graphique 17" descr="Fleur sans tige">
                <a:extLst>
                  <a:ext uri="{FF2B5EF4-FFF2-40B4-BE49-F238E27FC236}">
                    <a16:creationId xmlns:a16="http://schemas.microsoft.com/office/drawing/2014/main" id="{D331BA3B-872B-9849-A9FE-496326093CB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283579" y="3449339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9" name="Graphique 18" descr="Fleur sans tige">
                <a:extLst>
                  <a:ext uri="{FF2B5EF4-FFF2-40B4-BE49-F238E27FC236}">
                    <a16:creationId xmlns:a16="http://schemas.microsoft.com/office/drawing/2014/main" id="{77D2ECF8-6582-054F-B670-35DAC1221BA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554093" y="345130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0" name="Graphique 19" descr="Fleur sans tige">
                <a:extLst>
                  <a:ext uri="{FF2B5EF4-FFF2-40B4-BE49-F238E27FC236}">
                    <a16:creationId xmlns:a16="http://schemas.microsoft.com/office/drawing/2014/main" id="{62B518F8-7B1B-144F-89F7-4C30081B97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824608" y="345470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1" name="Graphique 20" descr="Fleur sans tige">
                <a:extLst>
                  <a:ext uri="{FF2B5EF4-FFF2-40B4-BE49-F238E27FC236}">
                    <a16:creationId xmlns:a16="http://schemas.microsoft.com/office/drawing/2014/main" id="{22C138CB-091C-7941-B381-DB9E5E1307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095122" y="345130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2" name="Graphique 21" descr="Fleur sans tige">
                <a:extLst>
                  <a:ext uri="{FF2B5EF4-FFF2-40B4-BE49-F238E27FC236}">
                    <a16:creationId xmlns:a16="http://schemas.microsoft.com/office/drawing/2014/main" id="{F55D4446-DAA5-8948-B63D-6106C9A5EF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365637" y="344790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3" name="Graphique 22" descr="Fleur sans tige">
                <a:extLst>
                  <a:ext uri="{FF2B5EF4-FFF2-40B4-BE49-F238E27FC236}">
                    <a16:creationId xmlns:a16="http://schemas.microsoft.com/office/drawing/2014/main" id="{A44E5D89-97B7-7047-BE06-8A889F36C98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636152" y="3447908"/>
                <a:ext cx="393562" cy="393562"/>
              </a:xfrm>
              <a:prstGeom prst="rect">
                <a:avLst/>
              </a:prstGeom>
            </p:spPr>
          </p:pic>
        </p:grpSp>
        <p:grpSp>
          <p:nvGrpSpPr>
            <p:cNvPr id="25" name="Groupe 24">
              <a:extLst>
                <a:ext uri="{FF2B5EF4-FFF2-40B4-BE49-F238E27FC236}">
                  <a16:creationId xmlns:a16="http://schemas.microsoft.com/office/drawing/2014/main" id="{39A3A6BA-63F6-8148-ACBF-79E492A9BDC6}"/>
                </a:ext>
              </a:extLst>
            </p:cNvPr>
            <p:cNvGrpSpPr/>
            <p:nvPr/>
          </p:nvGrpSpPr>
          <p:grpSpPr>
            <a:xfrm>
              <a:off x="5306298" y="1039838"/>
              <a:ext cx="4721795" cy="403220"/>
              <a:chOff x="5345906" y="3717684"/>
              <a:chExt cx="4721795" cy="403220"/>
            </a:xfrm>
            <a:grpFill/>
          </p:grpSpPr>
          <p:pic>
            <p:nvPicPr>
              <p:cNvPr id="26" name="Graphique 25" descr="Fleur sans tige">
                <a:extLst>
                  <a:ext uri="{FF2B5EF4-FFF2-40B4-BE49-F238E27FC236}">
                    <a16:creationId xmlns:a16="http://schemas.microsoft.com/office/drawing/2014/main" id="{0B15AE20-1272-BC43-8219-FB6D8F0F15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345906" y="372394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7" name="Graphique 26" descr="Fleur sans tige">
                <a:extLst>
                  <a:ext uri="{FF2B5EF4-FFF2-40B4-BE49-F238E27FC236}">
                    <a16:creationId xmlns:a16="http://schemas.microsoft.com/office/drawing/2014/main" id="{469BB67C-38E0-584B-A733-AB18C2AFC0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616421" y="372734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8" name="Graphique 27" descr="Fleur sans tige">
                <a:extLst>
                  <a:ext uri="{FF2B5EF4-FFF2-40B4-BE49-F238E27FC236}">
                    <a16:creationId xmlns:a16="http://schemas.microsoft.com/office/drawing/2014/main" id="{B5DC468A-FA31-CC4C-B568-F70741A59A5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886935" y="372394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9" name="Graphique 28" descr="Fleur sans tige">
                <a:extLst>
                  <a:ext uri="{FF2B5EF4-FFF2-40B4-BE49-F238E27FC236}">
                    <a16:creationId xmlns:a16="http://schemas.microsoft.com/office/drawing/2014/main" id="{C53187AA-722D-F046-AED5-1EA6D5F1C67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157450" y="372054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0" name="Graphique 29" descr="Fleur sans tige">
                <a:extLst>
                  <a:ext uri="{FF2B5EF4-FFF2-40B4-BE49-F238E27FC236}">
                    <a16:creationId xmlns:a16="http://schemas.microsoft.com/office/drawing/2014/main" id="{88E8CAB7-8AEE-9642-A671-B552C843F92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427964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1" name="Graphique 30" descr="Fleur sans tige">
                <a:extLst>
                  <a:ext uri="{FF2B5EF4-FFF2-40B4-BE49-F238E27FC236}">
                    <a16:creationId xmlns:a16="http://schemas.microsoft.com/office/drawing/2014/main" id="{FB2BFA0B-578B-7E47-A045-2DA145CADA2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698479" y="3725911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2" name="Graphique 31" descr="Fleur sans tige">
                <a:extLst>
                  <a:ext uri="{FF2B5EF4-FFF2-40B4-BE49-F238E27FC236}">
                    <a16:creationId xmlns:a16="http://schemas.microsoft.com/office/drawing/2014/main" id="{620582EA-8B13-EC4A-8239-DC2E3DCC7C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968993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3" name="Graphique 32" descr="Fleur sans tige">
                <a:extLst>
                  <a:ext uri="{FF2B5EF4-FFF2-40B4-BE49-F238E27FC236}">
                    <a16:creationId xmlns:a16="http://schemas.microsoft.com/office/drawing/2014/main" id="{323511FE-A762-BF49-8F59-65C098290F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239508" y="371911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4" name="Graphique 33" descr="Fleur sans tige">
                <a:extLst>
                  <a:ext uri="{FF2B5EF4-FFF2-40B4-BE49-F238E27FC236}">
                    <a16:creationId xmlns:a16="http://schemas.microsoft.com/office/drawing/2014/main" id="{23FE859C-BCC8-F440-B50E-07358D0D2C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510022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5" name="Graphique 34" descr="Fleur sans tige">
                <a:extLst>
                  <a:ext uri="{FF2B5EF4-FFF2-40B4-BE49-F238E27FC236}">
                    <a16:creationId xmlns:a16="http://schemas.microsoft.com/office/drawing/2014/main" id="{6FE25DD8-A36F-D145-9149-869A1D8DD57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780537" y="3725911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6" name="Graphique 35" descr="Fleur sans tige">
                <a:extLst>
                  <a:ext uri="{FF2B5EF4-FFF2-40B4-BE49-F238E27FC236}">
                    <a16:creationId xmlns:a16="http://schemas.microsoft.com/office/drawing/2014/main" id="{BD6D44B3-CE26-D94A-B333-940C4541BDC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051051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7" name="Graphique 36" descr="Fleur sans tige">
                <a:extLst>
                  <a:ext uri="{FF2B5EF4-FFF2-40B4-BE49-F238E27FC236}">
                    <a16:creationId xmlns:a16="http://schemas.microsoft.com/office/drawing/2014/main" id="{E82858E6-B570-A34E-9118-B97075DFA44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321566" y="371911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8" name="Graphique 37" descr="Fleur sans tige">
                <a:extLst>
                  <a:ext uri="{FF2B5EF4-FFF2-40B4-BE49-F238E27FC236}">
                    <a16:creationId xmlns:a16="http://schemas.microsoft.com/office/drawing/2014/main" id="{0FD9E6BE-25F8-D244-97F5-37FA78E977D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592080" y="372108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9" name="Graphique 38" descr="Fleur sans tige">
                <a:extLst>
                  <a:ext uri="{FF2B5EF4-FFF2-40B4-BE49-F238E27FC236}">
                    <a16:creationId xmlns:a16="http://schemas.microsoft.com/office/drawing/2014/main" id="{5EE40340-10EE-2543-8665-F0562125EC3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862595" y="3724480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40" name="Graphique 39" descr="Fleur sans tige">
                <a:extLst>
                  <a:ext uri="{FF2B5EF4-FFF2-40B4-BE49-F238E27FC236}">
                    <a16:creationId xmlns:a16="http://schemas.microsoft.com/office/drawing/2014/main" id="{1EA7BD78-C4F0-A340-9B6E-95A3AB1C7B8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133109" y="372108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41" name="Graphique 40" descr="Fleur sans tige">
                <a:extLst>
                  <a:ext uri="{FF2B5EF4-FFF2-40B4-BE49-F238E27FC236}">
                    <a16:creationId xmlns:a16="http://schemas.microsoft.com/office/drawing/2014/main" id="{79F65550-620B-1F4D-8A44-6E6F28A3E7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403624" y="371768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42" name="Graphique 41" descr="Fleur sans tige">
                <a:extLst>
                  <a:ext uri="{FF2B5EF4-FFF2-40B4-BE49-F238E27FC236}">
                    <a16:creationId xmlns:a16="http://schemas.microsoft.com/office/drawing/2014/main" id="{8A35F628-62E8-0842-9A97-4B673A8CA8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674139" y="3717684"/>
                <a:ext cx="393562" cy="393562"/>
              </a:xfrm>
              <a:prstGeom prst="rect">
                <a:avLst/>
              </a:prstGeom>
            </p:spPr>
          </p:pic>
        </p:grpSp>
        <p:pic>
          <p:nvPicPr>
            <p:cNvPr id="43" name="Graphique 42" descr="Fleur sans tige">
              <a:extLst>
                <a:ext uri="{FF2B5EF4-FFF2-40B4-BE49-F238E27FC236}">
                  <a16:creationId xmlns:a16="http://schemas.microsoft.com/office/drawing/2014/main" id="{1A832F6F-11B2-C14F-8F51-C00D4221D3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36497" y="1300939"/>
              <a:ext cx="393562" cy="393562"/>
            </a:xfrm>
            <a:prstGeom prst="rect">
              <a:avLst/>
            </a:prstGeom>
          </p:spPr>
        </p:pic>
        <p:pic>
          <p:nvPicPr>
            <p:cNvPr id="44" name="Graphique 43" descr="Fleur sans tige">
              <a:extLst>
                <a:ext uri="{FF2B5EF4-FFF2-40B4-BE49-F238E27FC236}">
                  <a16:creationId xmlns:a16="http://schemas.microsoft.com/office/drawing/2014/main" id="{3E422212-63F3-014F-8CB7-87C667A4615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39895" y="1571454"/>
              <a:ext cx="393562" cy="393562"/>
            </a:xfrm>
            <a:prstGeom prst="rect">
              <a:avLst/>
            </a:prstGeom>
          </p:spPr>
        </p:pic>
        <p:pic>
          <p:nvPicPr>
            <p:cNvPr id="45" name="Graphique 44" descr="Fleur sans tige">
              <a:extLst>
                <a:ext uri="{FF2B5EF4-FFF2-40B4-BE49-F238E27FC236}">
                  <a16:creationId xmlns:a16="http://schemas.microsoft.com/office/drawing/2014/main" id="{6F524629-055D-5441-9A41-4D9E038B2C8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37928" y="1841968"/>
              <a:ext cx="393562" cy="393562"/>
            </a:xfrm>
            <a:prstGeom prst="rect">
              <a:avLst/>
            </a:prstGeom>
          </p:spPr>
        </p:pic>
        <p:pic>
          <p:nvPicPr>
            <p:cNvPr id="46" name="Graphique 45" descr="Fleur sans tige">
              <a:extLst>
                <a:ext uri="{FF2B5EF4-FFF2-40B4-BE49-F238E27FC236}">
                  <a16:creationId xmlns:a16="http://schemas.microsoft.com/office/drawing/2014/main" id="{CD142CD1-D072-2741-A706-4E0084E3B23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34530" y="2112483"/>
              <a:ext cx="393562" cy="393562"/>
            </a:xfrm>
            <a:prstGeom prst="rect">
              <a:avLst/>
            </a:prstGeom>
          </p:spPr>
        </p:pic>
        <p:pic>
          <p:nvPicPr>
            <p:cNvPr id="47" name="Graphique 46" descr="Fleur sans tige">
              <a:extLst>
                <a:ext uri="{FF2B5EF4-FFF2-40B4-BE49-F238E27FC236}">
                  <a16:creationId xmlns:a16="http://schemas.microsoft.com/office/drawing/2014/main" id="{4FDACD05-332B-D049-89D8-C2A473D8D2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37928" y="2382997"/>
              <a:ext cx="393562" cy="393562"/>
            </a:xfrm>
            <a:prstGeom prst="rect">
              <a:avLst/>
            </a:prstGeom>
          </p:spPr>
        </p:pic>
        <p:pic>
          <p:nvPicPr>
            <p:cNvPr id="48" name="Graphique 47" descr="Fleur sans tige">
              <a:extLst>
                <a:ext uri="{FF2B5EF4-FFF2-40B4-BE49-F238E27FC236}">
                  <a16:creationId xmlns:a16="http://schemas.microsoft.com/office/drawing/2014/main" id="{C15C1997-F000-CA44-9A4C-F86DA8B57C4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41326" y="2653512"/>
              <a:ext cx="393562" cy="393562"/>
            </a:xfrm>
            <a:prstGeom prst="rect">
              <a:avLst/>
            </a:prstGeom>
          </p:spPr>
        </p:pic>
        <p:pic>
          <p:nvPicPr>
            <p:cNvPr id="49" name="Graphique 48" descr="Fleur sans tige">
              <a:extLst>
                <a:ext uri="{FF2B5EF4-FFF2-40B4-BE49-F238E27FC236}">
                  <a16:creationId xmlns:a16="http://schemas.microsoft.com/office/drawing/2014/main" id="{2B8C5640-307C-9D4A-BEC2-E11FCAC562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41326" y="2924027"/>
              <a:ext cx="393562" cy="393562"/>
            </a:xfrm>
            <a:prstGeom prst="rect">
              <a:avLst/>
            </a:prstGeom>
          </p:spPr>
        </p:pic>
        <p:pic>
          <p:nvPicPr>
            <p:cNvPr id="52" name="Graphique 51" descr="Fleur sans tige">
              <a:extLst>
                <a:ext uri="{FF2B5EF4-FFF2-40B4-BE49-F238E27FC236}">
                  <a16:creationId xmlns:a16="http://schemas.microsoft.com/office/drawing/2014/main" id="{7D89418B-F32B-104C-B889-4C89B107E1D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41326" y="3189290"/>
              <a:ext cx="393562" cy="393562"/>
            </a:xfrm>
            <a:prstGeom prst="rect">
              <a:avLst/>
            </a:prstGeom>
          </p:spPr>
        </p:pic>
        <p:grpSp>
          <p:nvGrpSpPr>
            <p:cNvPr id="61" name="Groupe 60">
              <a:extLst>
                <a:ext uri="{FF2B5EF4-FFF2-40B4-BE49-F238E27FC236}">
                  <a16:creationId xmlns:a16="http://schemas.microsoft.com/office/drawing/2014/main" id="{1458C5FE-7272-5342-AD9B-3BD520981854}"/>
                </a:ext>
              </a:extLst>
            </p:cNvPr>
            <p:cNvGrpSpPr/>
            <p:nvPr/>
          </p:nvGrpSpPr>
          <p:grpSpPr>
            <a:xfrm>
              <a:off x="5305727" y="1300939"/>
              <a:ext cx="400358" cy="2281913"/>
              <a:chOff x="5305727" y="1300939"/>
              <a:chExt cx="400358" cy="2281913"/>
            </a:xfrm>
            <a:grpFill/>
          </p:grpSpPr>
          <p:pic>
            <p:nvPicPr>
              <p:cNvPr id="53" name="Graphique 52" descr="Fleur sans tige">
                <a:extLst>
                  <a:ext uri="{FF2B5EF4-FFF2-40B4-BE49-F238E27FC236}">
                    <a16:creationId xmlns:a16="http://schemas.microsoft.com/office/drawing/2014/main" id="{6BB95C3D-D9EF-DE43-BDC8-D55596E6A14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07694" y="1300939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54" name="Graphique 53" descr="Fleur sans tige">
                <a:extLst>
                  <a:ext uri="{FF2B5EF4-FFF2-40B4-BE49-F238E27FC236}">
                    <a16:creationId xmlns:a16="http://schemas.microsoft.com/office/drawing/2014/main" id="{DF9394C2-9E54-6141-B1D6-4F7088441C2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11092" y="157145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55" name="Graphique 54" descr="Fleur sans tige">
                <a:extLst>
                  <a:ext uri="{FF2B5EF4-FFF2-40B4-BE49-F238E27FC236}">
                    <a16:creationId xmlns:a16="http://schemas.microsoft.com/office/drawing/2014/main" id="{E462A7F2-59F1-9C4E-BFB1-2483F79883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09125" y="184196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56" name="Graphique 55" descr="Fleur sans tige">
                <a:extLst>
                  <a:ext uri="{FF2B5EF4-FFF2-40B4-BE49-F238E27FC236}">
                    <a16:creationId xmlns:a16="http://schemas.microsoft.com/office/drawing/2014/main" id="{7BE89941-F345-A044-9515-69DF5EB78AA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05727" y="211248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57" name="Graphique 56" descr="Fleur sans tige">
                <a:extLst>
                  <a:ext uri="{FF2B5EF4-FFF2-40B4-BE49-F238E27FC236}">
                    <a16:creationId xmlns:a16="http://schemas.microsoft.com/office/drawing/2014/main" id="{E512CD4A-09F0-7448-8169-3D6C417CD1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09125" y="238299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58" name="Graphique 57" descr="Fleur sans tige">
                <a:extLst>
                  <a:ext uri="{FF2B5EF4-FFF2-40B4-BE49-F238E27FC236}">
                    <a16:creationId xmlns:a16="http://schemas.microsoft.com/office/drawing/2014/main" id="{C3937436-FFFF-B344-BF53-5C463EDD66A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12523" y="265351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59" name="Graphique 58" descr="Fleur sans tige">
                <a:extLst>
                  <a:ext uri="{FF2B5EF4-FFF2-40B4-BE49-F238E27FC236}">
                    <a16:creationId xmlns:a16="http://schemas.microsoft.com/office/drawing/2014/main" id="{5AB0BCA6-0513-5941-A693-1F562F4C94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12523" y="292402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60" name="Graphique 59" descr="Fleur sans tige">
                <a:extLst>
                  <a:ext uri="{FF2B5EF4-FFF2-40B4-BE49-F238E27FC236}">
                    <a16:creationId xmlns:a16="http://schemas.microsoft.com/office/drawing/2014/main" id="{38FDEF1E-BD8D-F444-A792-CD86F4FCCFB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12523" y="3189290"/>
                <a:ext cx="393562" cy="393562"/>
              </a:xfrm>
              <a:prstGeom prst="rect">
                <a:avLst/>
              </a:prstGeom>
            </p:spPr>
          </p:pic>
        </p:grpSp>
      </p:grpSp>
      <p:sp>
        <p:nvSpPr>
          <p:cNvPr id="64" name="Rectangle : coins arrondis 63">
            <a:extLst>
              <a:ext uri="{FF2B5EF4-FFF2-40B4-BE49-F238E27FC236}">
                <a16:creationId xmlns:a16="http://schemas.microsoft.com/office/drawing/2014/main" id="{416EB7E0-7859-C84A-8CAE-AFB370B96F0C}"/>
              </a:ext>
            </a:extLst>
          </p:cNvPr>
          <p:cNvSpPr/>
          <p:nvPr/>
        </p:nvSpPr>
        <p:spPr>
          <a:xfrm>
            <a:off x="5856892" y="708191"/>
            <a:ext cx="4070615" cy="2173680"/>
          </a:xfrm>
          <a:prstGeom prst="roundRect">
            <a:avLst>
              <a:gd name="adj" fmla="val 9471"/>
            </a:avLst>
          </a:prstGeom>
          <a:pattFill prst="pct80">
            <a:fgClr>
              <a:schemeClr val="bg1"/>
            </a:fgClr>
            <a:bgClr>
              <a:srgbClr val="C00000"/>
            </a:bgClr>
          </a:patt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spc="300" dirty="0">
                <a:solidFill>
                  <a:srgbClr val="00B050"/>
                </a:solidFill>
                <a:latin typeface="Modern Fantasy DEMO" pitchFamily="2" charset="77"/>
              </a:rPr>
              <a:t>Un joker pour</a:t>
            </a:r>
          </a:p>
          <a:p>
            <a:pPr algn="ctr"/>
            <a:endParaRPr lang="fr-FR" sz="1200" spc="300" dirty="0">
              <a:solidFill>
                <a:schemeClr val="tx1">
                  <a:lumMod val="75000"/>
                  <a:lumOff val="25000"/>
                </a:schemeClr>
              </a:solidFill>
              <a:latin typeface="Modern Fantasy DEMO" pitchFamily="2" charset="77"/>
            </a:endParaRPr>
          </a:p>
          <a:p>
            <a:pPr algn="ctr"/>
            <a:r>
              <a:rPr lang="fr-FR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KG Hard Candy Solid" panose="02000506000000020004" pitchFamily="2" charset="77"/>
              </a:rPr>
              <a:t>Faire plastifier quelque chose</a:t>
            </a:r>
          </a:p>
        </p:txBody>
      </p:sp>
      <p:sp>
        <p:nvSpPr>
          <p:cNvPr id="123" name="Rectangle : coins arrondis 122">
            <a:extLst>
              <a:ext uri="{FF2B5EF4-FFF2-40B4-BE49-F238E27FC236}">
                <a16:creationId xmlns:a16="http://schemas.microsoft.com/office/drawing/2014/main" id="{FE1DEDA6-C98B-C84A-B1E2-3ED4A117DFF3}"/>
              </a:ext>
            </a:extLst>
          </p:cNvPr>
          <p:cNvSpPr/>
          <p:nvPr/>
        </p:nvSpPr>
        <p:spPr>
          <a:xfrm>
            <a:off x="456286" y="3712273"/>
            <a:ext cx="4602997" cy="2689108"/>
          </a:xfrm>
          <a:prstGeom prst="roundRect">
            <a:avLst>
              <a:gd name="adj" fmla="val 8691"/>
            </a:avLst>
          </a:prstGeom>
          <a:pattFill prst="pct5">
            <a:fgClr>
              <a:srgbClr val="C00000"/>
            </a:fgClr>
            <a:bgClr>
              <a:srgbClr val="FFD8E7"/>
            </a:bgClr>
          </a:patt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Rectangle : coins arrondis 123">
            <a:extLst>
              <a:ext uri="{FF2B5EF4-FFF2-40B4-BE49-F238E27FC236}">
                <a16:creationId xmlns:a16="http://schemas.microsoft.com/office/drawing/2014/main" id="{59EADA76-91E4-B242-8372-63560D8C97BE}"/>
              </a:ext>
            </a:extLst>
          </p:cNvPr>
          <p:cNvSpPr/>
          <p:nvPr/>
        </p:nvSpPr>
        <p:spPr>
          <a:xfrm>
            <a:off x="764306" y="3961856"/>
            <a:ext cx="3993669" cy="2173680"/>
          </a:xfrm>
          <a:prstGeom prst="roundRect">
            <a:avLst>
              <a:gd name="adj" fmla="val 9471"/>
            </a:avLst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spc="300" dirty="0">
                <a:solidFill>
                  <a:srgbClr val="FFD8E7"/>
                </a:solidFill>
                <a:latin typeface="Modern Fantasy DEMO" pitchFamily="2" charset="77"/>
              </a:rPr>
              <a:t>Un joker pour</a:t>
            </a:r>
          </a:p>
          <a:p>
            <a:pPr algn="ctr"/>
            <a:endParaRPr lang="fr-FR" sz="1200" spc="300" dirty="0">
              <a:solidFill>
                <a:schemeClr val="tx1">
                  <a:lumMod val="75000"/>
                  <a:lumOff val="25000"/>
                </a:schemeClr>
              </a:solidFill>
              <a:latin typeface="Modern Fantasy DEMO" pitchFamily="2" charset="77"/>
            </a:endParaRPr>
          </a:p>
          <a:p>
            <a:pPr algn="ctr"/>
            <a:r>
              <a:rPr lang="fr-F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KG Hard Candy Solid" panose="02000506000000020004" pitchFamily="2" charset="77"/>
              </a:rPr>
              <a:t>Avoir un mandala à colorier</a:t>
            </a:r>
          </a:p>
        </p:txBody>
      </p:sp>
      <p:grpSp>
        <p:nvGrpSpPr>
          <p:cNvPr id="125" name="Groupe 124">
            <a:extLst>
              <a:ext uri="{FF2B5EF4-FFF2-40B4-BE49-F238E27FC236}">
                <a16:creationId xmlns:a16="http://schemas.microsoft.com/office/drawing/2014/main" id="{805B839A-3A53-CA47-9A62-FAD5C768874F}"/>
              </a:ext>
            </a:extLst>
          </p:cNvPr>
          <p:cNvGrpSpPr/>
          <p:nvPr/>
        </p:nvGrpSpPr>
        <p:grpSpPr>
          <a:xfrm>
            <a:off x="5452251" y="3576753"/>
            <a:ext cx="4862297" cy="2943886"/>
            <a:chOff x="5305727" y="1039838"/>
            <a:chExt cx="4729172" cy="2811290"/>
          </a:xfrm>
          <a:solidFill>
            <a:srgbClr val="FED31F"/>
          </a:solidFill>
        </p:grpSpPr>
        <p:grpSp>
          <p:nvGrpSpPr>
            <p:cNvPr id="126" name="Groupe 125">
              <a:extLst>
                <a:ext uri="{FF2B5EF4-FFF2-40B4-BE49-F238E27FC236}">
                  <a16:creationId xmlns:a16="http://schemas.microsoft.com/office/drawing/2014/main" id="{FDC3DC30-F7EF-DB4F-81E9-0B5793E2B128}"/>
                </a:ext>
              </a:extLst>
            </p:cNvPr>
            <p:cNvGrpSpPr/>
            <p:nvPr/>
          </p:nvGrpSpPr>
          <p:grpSpPr>
            <a:xfrm>
              <a:off x="5307925" y="3447908"/>
              <a:ext cx="4721801" cy="403220"/>
              <a:chOff x="5307919" y="3447908"/>
              <a:chExt cx="4721795" cy="403220"/>
            </a:xfrm>
            <a:grpFill/>
          </p:grpSpPr>
          <p:pic>
            <p:nvPicPr>
              <p:cNvPr id="162" name="Graphique 161" descr="Fleur sans tige">
                <a:extLst>
                  <a:ext uri="{FF2B5EF4-FFF2-40B4-BE49-F238E27FC236}">
                    <a16:creationId xmlns:a16="http://schemas.microsoft.com/office/drawing/2014/main" id="{BFB03805-8531-024C-98F6-10F92B0FFA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307919" y="345416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3" name="Graphique 162" descr="Fleur sans tige">
                <a:extLst>
                  <a:ext uri="{FF2B5EF4-FFF2-40B4-BE49-F238E27FC236}">
                    <a16:creationId xmlns:a16="http://schemas.microsoft.com/office/drawing/2014/main" id="{2A0749A2-A6BC-CA43-AC8D-1B81896443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578434" y="345756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4" name="Graphique 163" descr="Fleur sans tige">
                <a:extLst>
                  <a:ext uri="{FF2B5EF4-FFF2-40B4-BE49-F238E27FC236}">
                    <a16:creationId xmlns:a16="http://schemas.microsoft.com/office/drawing/2014/main" id="{928E19CC-56FE-D64F-960E-C6BC13D230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848948" y="345416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5" name="Graphique 164" descr="Fleur sans tige">
                <a:extLst>
                  <a:ext uri="{FF2B5EF4-FFF2-40B4-BE49-F238E27FC236}">
                    <a16:creationId xmlns:a16="http://schemas.microsoft.com/office/drawing/2014/main" id="{35DA4536-E9EA-5242-AD39-1E251DF0D78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119463" y="3450770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6" name="Graphique 165" descr="Fleur sans tige">
                <a:extLst>
                  <a:ext uri="{FF2B5EF4-FFF2-40B4-BE49-F238E27FC236}">
                    <a16:creationId xmlns:a16="http://schemas.microsoft.com/office/drawing/2014/main" id="{F965957E-277E-9E48-B2C3-964AB235AE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389977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7" name="Graphique 166" descr="Fleur sans tige">
                <a:extLst>
                  <a:ext uri="{FF2B5EF4-FFF2-40B4-BE49-F238E27FC236}">
                    <a16:creationId xmlns:a16="http://schemas.microsoft.com/office/drawing/2014/main" id="{DC655A01-C130-494F-8D2F-82C7301999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660492" y="345613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8" name="Graphique 167" descr="Fleur sans tige">
                <a:extLst>
                  <a:ext uri="{FF2B5EF4-FFF2-40B4-BE49-F238E27FC236}">
                    <a16:creationId xmlns:a16="http://schemas.microsoft.com/office/drawing/2014/main" id="{A1ACB27C-9413-D547-8B57-79A3B5940C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931006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9" name="Graphique 168" descr="Fleur sans tige">
                <a:extLst>
                  <a:ext uri="{FF2B5EF4-FFF2-40B4-BE49-F238E27FC236}">
                    <a16:creationId xmlns:a16="http://schemas.microsoft.com/office/drawing/2014/main" id="{3B9BC500-5586-0245-8113-C9A0C70A264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201521" y="3449339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0" name="Graphique 169" descr="Fleur sans tige">
                <a:extLst>
                  <a:ext uri="{FF2B5EF4-FFF2-40B4-BE49-F238E27FC236}">
                    <a16:creationId xmlns:a16="http://schemas.microsoft.com/office/drawing/2014/main" id="{20A03414-5B7C-2243-A3A6-51A2865893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472035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1" name="Graphique 170" descr="Fleur sans tige">
                <a:extLst>
                  <a:ext uri="{FF2B5EF4-FFF2-40B4-BE49-F238E27FC236}">
                    <a16:creationId xmlns:a16="http://schemas.microsoft.com/office/drawing/2014/main" id="{721FEA7B-C76C-3145-AC0B-A0D3E7F374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742550" y="345613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2" name="Graphique 171" descr="Fleur sans tige">
                <a:extLst>
                  <a:ext uri="{FF2B5EF4-FFF2-40B4-BE49-F238E27FC236}">
                    <a16:creationId xmlns:a16="http://schemas.microsoft.com/office/drawing/2014/main" id="{9650686A-CC05-2147-8347-250115E739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013064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3" name="Graphique 172" descr="Fleur sans tige">
                <a:extLst>
                  <a:ext uri="{FF2B5EF4-FFF2-40B4-BE49-F238E27FC236}">
                    <a16:creationId xmlns:a16="http://schemas.microsoft.com/office/drawing/2014/main" id="{CD2529B9-65B7-A944-BDA3-E95751FCE67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283579" y="3449339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4" name="Graphique 173" descr="Fleur sans tige">
                <a:extLst>
                  <a:ext uri="{FF2B5EF4-FFF2-40B4-BE49-F238E27FC236}">
                    <a16:creationId xmlns:a16="http://schemas.microsoft.com/office/drawing/2014/main" id="{5D12DA0C-C81E-8B48-A3DE-0288DDEA90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554093" y="345130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5" name="Graphique 174" descr="Fleur sans tige">
                <a:extLst>
                  <a:ext uri="{FF2B5EF4-FFF2-40B4-BE49-F238E27FC236}">
                    <a16:creationId xmlns:a16="http://schemas.microsoft.com/office/drawing/2014/main" id="{54B72502-FB08-6249-A2F5-866597EDDB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824608" y="345470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6" name="Graphique 175" descr="Fleur sans tige">
                <a:extLst>
                  <a:ext uri="{FF2B5EF4-FFF2-40B4-BE49-F238E27FC236}">
                    <a16:creationId xmlns:a16="http://schemas.microsoft.com/office/drawing/2014/main" id="{1AF4098D-9AE8-9347-8DF2-8A80E17CBD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095122" y="345130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7" name="Graphique 176" descr="Fleur sans tige">
                <a:extLst>
                  <a:ext uri="{FF2B5EF4-FFF2-40B4-BE49-F238E27FC236}">
                    <a16:creationId xmlns:a16="http://schemas.microsoft.com/office/drawing/2014/main" id="{395B78C2-3B42-BD4B-9544-D977A936E3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365637" y="344790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8" name="Graphique 177" descr="Fleur sans tige">
                <a:extLst>
                  <a:ext uri="{FF2B5EF4-FFF2-40B4-BE49-F238E27FC236}">
                    <a16:creationId xmlns:a16="http://schemas.microsoft.com/office/drawing/2014/main" id="{C23739F5-87C0-954C-9933-795CE5428C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636152" y="3447908"/>
                <a:ext cx="393562" cy="393562"/>
              </a:xfrm>
              <a:prstGeom prst="rect">
                <a:avLst/>
              </a:prstGeom>
            </p:spPr>
          </p:pic>
        </p:grpSp>
        <p:grpSp>
          <p:nvGrpSpPr>
            <p:cNvPr id="127" name="Groupe 126">
              <a:extLst>
                <a:ext uri="{FF2B5EF4-FFF2-40B4-BE49-F238E27FC236}">
                  <a16:creationId xmlns:a16="http://schemas.microsoft.com/office/drawing/2014/main" id="{69AD7310-2863-5B43-8360-DD900993946D}"/>
                </a:ext>
              </a:extLst>
            </p:cNvPr>
            <p:cNvGrpSpPr/>
            <p:nvPr/>
          </p:nvGrpSpPr>
          <p:grpSpPr>
            <a:xfrm>
              <a:off x="5306304" y="1039838"/>
              <a:ext cx="4721801" cy="403220"/>
              <a:chOff x="5345906" y="3717684"/>
              <a:chExt cx="4721795" cy="403220"/>
            </a:xfrm>
            <a:grpFill/>
          </p:grpSpPr>
          <p:pic>
            <p:nvPicPr>
              <p:cNvPr id="145" name="Graphique 144" descr="Fleur sans tige">
                <a:extLst>
                  <a:ext uri="{FF2B5EF4-FFF2-40B4-BE49-F238E27FC236}">
                    <a16:creationId xmlns:a16="http://schemas.microsoft.com/office/drawing/2014/main" id="{F93C7757-EF33-7941-AAC3-E37C7F52DF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345906" y="372394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6" name="Graphique 145" descr="Fleur sans tige">
                <a:extLst>
                  <a:ext uri="{FF2B5EF4-FFF2-40B4-BE49-F238E27FC236}">
                    <a16:creationId xmlns:a16="http://schemas.microsoft.com/office/drawing/2014/main" id="{9E1C6042-180F-4A41-919C-92BEA4376F5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616421" y="372734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7" name="Graphique 146" descr="Fleur sans tige">
                <a:extLst>
                  <a:ext uri="{FF2B5EF4-FFF2-40B4-BE49-F238E27FC236}">
                    <a16:creationId xmlns:a16="http://schemas.microsoft.com/office/drawing/2014/main" id="{186A2806-61F6-8B44-AB44-04FE38ED6A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886935" y="372394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8" name="Graphique 147" descr="Fleur sans tige">
                <a:extLst>
                  <a:ext uri="{FF2B5EF4-FFF2-40B4-BE49-F238E27FC236}">
                    <a16:creationId xmlns:a16="http://schemas.microsoft.com/office/drawing/2014/main" id="{A425F176-ED66-F842-B36B-394C2CC21DE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157450" y="372054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9" name="Graphique 148" descr="Fleur sans tige">
                <a:extLst>
                  <a:ext uri="{FF2B5EF4-FFF2-40B4-BE49-F238E27FC236}">
                    <a16:creationId xmlns:a16="http://schemas.microsoft.com/office/drawing/2014/main" id="{882E019D-72AE-954B-9894-8A6E8863F3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427964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0" name="Graphique 149" descr="Fleur sans tige">
                <a:extLst>
                  <a:ext uri="{FF2B5EF4-FFF2-40B4-BE49-F238E27FC236}">
                    <a16:creationId xmlns:a16="http://schemas.microsoft.com/office/drawing/2014/main" id="{FB126F26-0365-6044-84EC-8095E808906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698479" y="3725911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1" name="Graphique 150" descr="Fleur sans tige">
                <a:extLst>
                  <a:ext uri="{FF2B5EF4-FFF2-40B4-BE49-F238E27FC236}">
                    <a16:creationId xmlns:a16="http://schemas.microsoft.com/office/drawing/2014/main" id="{ABF9552C-B1C6-6F4C-ADEC-C0682D73A7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968993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2" name="Graphique 151" descr="Fleur sans tige">
                <a:extLst>
                  <a:ext uri="{FF2B5EF4-FFF2-40B4-BE49-F238E27FC236}">
                    <a16:creationId xmlns:a16="http://schemas.microsoft.com/office/drawing/2014/main" id="{132B57C4-B46F-474A-9AFE-6B3CE60122F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239508" y="371911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3" name="Graphique 152" descr="Fleur sans tige">
                <a:extLst>
                  <a:ext uri="{FF2B5EF4-FFF2-40B4-BE49-F238E27FC236}">
                    <a16:creationId xmlns:a16="http://schemas.microsoft.com/office/drawing/2014/main" id="{8E41DDDA-C7A6-D442-9A00-BFFDEC79A7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510022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4" name="Graphique 153" descr="Fleur sans tige">
                <a:extLst>
                  <a:ext uri="{FF2B5EF4-FFF2-40B4-BE49-F238E27FC236}">
                    <a16:creationId xmlns:a16="http://schemas.microsoft.com/office/drawing/2014/main" id="{12E6EF5E-16D8-7C49-B17A-581817A56AC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780537" y="3725911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5" name="Graphique 154" descr="Fleur sans tige">
                <a:extLst>
                  <a:ext uri="{FF2B5EF4-FFF2-40B4-BE49-F238E27FC236}">
                    <a16:creationId xmlns:a16="http://schemas.microsoft.com/office/drawing/2014/main" id="{087E4473-40EB-554B-A5B3-A20D6591BF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051051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6" name="Graphique 155" descr="Fleur sans tige">
                <a:extLst>
                  <a:ext uri="{FF2B5EF4-FFF2-40B4-BE49-F238E27FC236}">
                    <a16:creationId xmlns:a16="http://schemas.microsoft.com/office/drawing/2014/main" id="{70FDA938-57E7-384F-AE1D-F699367293A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321566" y="371911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7" name="Graphique 156" descr="Fleur sans tige">
                <a:extLst>
                  <a:ext uri="{FF2B5EF4-FFF2-40B4-BE49-F238E27FC236}">
                    <a16:creationId xmlns:a16="http://schemas.microsoft.com/office/drawing/2014/main" id="{E6C2A887-B9CC-3149-84EA-DF48E111A5D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592080" y="372108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8" name="Graphique 157" descr="Fleur sans tige">
                <a:extLst>
                  <a:ext uri="{FF2B5EF4-FFF2-40B4-BE49-F238E27FC236}">
                    <a16:creationId xmlns:a16="http://schemas.microsoft.com/office/drawing/2014/main" id="{D6C65FC5-D030-0944-933B-A2541505C5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862595" y="3724480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9" name="Graphique 158" descr="Fleur sans tige">
                <a:extLst>
                  <a:ext uri="{FF2B5EF4-FFF2-40B4-BE49-F238E27FC236}">
                    <a16:creationId xmlns:a16="http://schemas.microsoft.com/office/drawing/2014/main" id="{93263ADE-FFD0-A242-BE07-07940AAA9CA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133109" y="372108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0" name="Graphique 159" descr="Fleur sans tige">
                <a:extLst>
                  <a:ext uri="{FF2B5EF4-FFF2-40B4-BE49-F238E27FC236}">
                    <a16:creationId xmlns:a16="http://schemas.microsoft.com/office/drawing/2014/main" id="{5DCDC9EF-7704-A446-91FE-D30CC253248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403624" y="371768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1" name="Graphique 160" descr="Fleur sans tige">
                <a:extLst>
                  <a:ext uri="{FF2B5EF4-FFF2-40B4-BE49-F238E27FC236}">
                    <a16:creationId xmlns:a16="http://schemas.microsoft.com/office/drawing/2014/main" id="{E1B4E95E-4274-B349-A7DF-7CAA927FC86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674139" y="3717684"/>
                <a:ext cx="393562" cy="393562"/>
              </a:xfrm>
              <a:prstGeom prst="rect">
                <a:avLst/>
              </a:prstGeom>
            </p:spPr>
          </p:pic>
        </p:grpSp>
        <p:pic>
          <p:nvPicPr>
            <p:cNvPr id="128" name="Graphique 127" descr="Fleur sans tige">
              <a:extLst>
                <a:ext uri="{FF2B5EF4-FFF2-40B4-BE49-F238E27FC236}">
                  <a16:creationId xmlns:a16="http://schemas.microsoft.com/office/drawing/2014/main" id="{538F922E-F527-9D46-9F0C-7D49FD870CC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9636508" y="1300939"/>
              <a:ext cx="393562" cy="393562"/>
            </a:xfrm>
            <a:prstGeom prst="rect">
              <a:avLst/>
            </a:prstGeom>
          </p:spPr>
        </p:pic>
        <p:pic>
          <p:nvPicPr>
            <p:cNvPr id="129" name="Graphique 128" descr="Fleur sans tige">
              <a:extLst>
                <a:ext uri="{FF2B5EF4-FFF2-40B4-BE49-F238E27FC236}">
                  <a16:creationId xmlns:a16="http://schemas.microsoft.com/office/drawing/2014/main" id="{99BEFB2F-19A9-024E-AC7A-32F4BFCC620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9639906" y="1571454"/>
              <a:ext cx="393562" cy="393562"/>
            </a:xfrm>
            <a:prstGeom prst="rect">
              <a:avLst/>
            </a:prstGeom>
          </p:spPr>
        </p:pic>
        <p:pic>
          <p:nvPicPr>
            <p:cNvPr id="130" name="Graphique 129" descr="Fleur sans tige">
              <a:extLst>
                <a:ext uri="{FF2B5EF4-FFF2-40B4-BE49-F238E27FC236}">
                  <a16:creationId xmlns:a16="http://schemas.microsoft.com/office/drawing/2014/main" id="{1ABA3E77-F656-7A41-8D1A-31864902191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9637939" y="1841968"/>
              <a:ext cx="393562" cy="393562"/>
            </a:xfrm>
            <a:prstGeom prst="rect">
              <a:avLst/>
            </a:prstGeom>
          </p:spPr>
        </p:pic>
        <p:pic>
          <p:nvPicPr>
            <p:cNvPr id="131" name="Graphique 130" descr="Fleur sans tige">
              <a:extLst>
                <a:ext uri="{FF2B5EF4-FFF2-40B4-BE49-F238E27FC236}">
                  <a16:creationId xmlns:a16="http://schemas.microsoft.com/office/drawing/2014/main" id="{3B9BC0DA-8AB9-B24A-916E-D46FDE1D525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9634541" y="2112483"/>
              <a:ext cx="393562" cy="393562"/>
            </a:xfrm>
            <a:prstGeom prst="rect">
              <a:avLst/>
            </a:prstGeom>
          </p:spPr>
        </p:pic>
        <p:pic>
          <p:nvPicPr>
            <p:cNvPr id="132" name="Graphique 131" descr="Fleur sans tige">
              <a:extLst>
                <a:ext uri="{FF2B5EF4-FFF2-40B4-BE49-F238E27FC236}">
                  <a16:creationId xmlns:a16="http://schemas.microsoft.com/office/drawing/2014/main" id="{A5FE29CF-43FF-0948-BF11-B0493BD4BB7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9637939" y="2382997"/>
              <a:ext cx="393562" cy="393562"/>
            </a:xfrm>
            <a:prstGeom prst="rect">
              <a:avLst/>
            </a:prstGeom>
          </p:spPr>
        </p:pic>
        <p:pic>
          <p:nvPicPr>
            <p:cNvPr id="133" name="Graphique 132" descr="Fleur sans tige">
              <a:extLst>
                <a:ext uri="{FF2B5EF4-FFF2-40B4-BE49-F238E27FC236}">
                  <a16:creationId xmlns:a16="http://schemas.microsoft.com/office/drawing/2014/main" id="{5501AE2C-5057-DD4B-987F-19623A3C8AE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9641337" y="2653512"/>
              <a:ext cx="393562" cy="393562"/>
            </a:xfrm>
            <a:prstGeom prst="rect">
              <a:avLst/>
            </a:prstGeom>
          </p:spPr>
        </p:pic>
        <p:pic>
          <p:nvPicPr>
            <p:cNvPr id="134" name="Graphique 133" descr="Fleur sans tige">
              <a:extLst>
                <a:ext uri="{FF2B5EF4-FFF2-40B4-BE49-F238E27FC236}">
                  <a16:creationId xmlns:a16="http://schemas.microsoft.com/office/drawing/2014/main" id="{AB438C5F-B74C-CC4A-8D8C-89BE16DCEBD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9641337" y="2924027"/>
              <a:ext cx="393562" cy="393562"/>
            </a:xfrm>
            <a:prstGeom prst="rect">
              <a:avLst/>
            </a:prstGeom>
          </p:spPr>
        </p:pic>
        <p:pic>
          <p:nvPicPr>
            <p:cNvPr id="135" name="Graphique 134" descr="Fleur sans tige">
              <a:extLst>
                <a:ext uri="{FF2B5EF4-FFF2-40B4-BE49-F238E27FC236}">
                  <a16:creationId xmlns:a16="http://schemas.microsoft.com/office/drawing/2014/main" id="{11E3DF68-CF6B-9A46-9408-EB8B30C9CD0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9641336" y="3189290"/>
              <a:ext cx="393562" cy="393562"/>
            </a:xfrm>
            <a:prstGeom prst="rect">
              <a:avLst/>
            </a:prstGeom>
          </p:spPr>
        </p:pic>
        <p:grpSp>
          <p:nvGrpSpPr>
            <p:cNvPr id="136" name="Groupe 135">
              <a:extLst>
                <a:ext uri="{FF2B5EF4-FFF2-40B4-BE49-F238E27FC236}">
                  <a16:creationId xmlns:a16="http://schemas.microsoft.com/office/drawing/2014/main" id="{5E3E15A9-D660-3741-902B-F036F754A21B}"/>
                </a:ext>
              </a:extLst>
            </p:cNvPr>
            <p:cNvGrpSpPr/>
            <p:nvPr/>
          </p:nvGrpSpPr>
          <p:grpSpPr>
            <a:xfrm>
              <a:off x="5305727" y="1300939"/>
              <a:ext cx="400358" cy="2281913"/>
              <a:chOff x="5305727" y="1300939"/>
              <a:chExt cx="400358" cy="2281913"/>
            </a:xfrm>
            <a:grpFill/>
          </p:grpSpPr>
          <p:pic>
            <p:nvPicPr>
              <p:cNvPr id="137" name="Graphique 136" descr="Fleur sans tige">
                <a:extLst>
                  <a:ext uri="{FF2B5EF4-FFF2-40B4-BE49-F238E27FC236}">
                    <a16:creationId xmlns:a16="http://schemas.microsoft.com/office/drawing/2014/main" id="{6DFAEBD0-2191-D440-8857-DA6B56C88C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5400000">
                <a:off x="5307694" y="1300939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38" name="Graphique 137" descr="Fleur sans tige">
                <a:extLst>
                  <a:ext uri="{FF2B5EF4-FFF2-40B4-BE49-F238E27FC236}">
                    <a16:creationId xmlns:a16="http://schemas.microsoft.com/office/drawing/2014/main" id="{362B96FB-B424-0247-8FBF-0FE3D086BA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5400000">
                <a:off x="5311092" y="157145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39" name="Graphique 138" descr="Fleur sans tige">
                <a:extLst>
                  <a:ext uri="{FF2B5EF4-FFF2-40B4-BE49-F238E27FC236}">
                    <a16:creationId xmlns:a16="http://schemas.microsoft.com/office/drawing/2014/main" id="{1B10AA1D-417F-FF49-9C04-3B47845C82F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5400000">
                <a:off x="5309125" y="184196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0" name="Graphique 139" descr="Fleur sans tige">
                <a:extLst>
                  <a:ext uri="{FF2B5EF4-FFF2-40B4-BE49-F238E27FC236}">
                    <a16:creationId xmlns:a16="http://schemas.microsoft.com/office/drawing/2014/main" id="{69C0E8D7-FDFE-384F-83BD-7BA193F6E91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5400000">
                <a:off x="5305727" y="211248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1" name="Graphique 140" descr="Fleur sans tige">
                <a:extLst>
                  <a:ext uri="{FF2B5EF4-FFF2-40B4-BE49-F238E27FC236}">
                    <a16:creationId xmlns:a16="http://schemas.microsoft.com/office/drawing/2014/main" id="{20B26FFE-1E37-9F49-855E-FE524772A73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5400000">
                <a:off x="5309125" y="238299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2" name="Graphique 141" descr="Fleur sans tige">
                <a:extLst>
                  <a:ext uri="{FF2B5EF4-FFF2-40B4-BE49-F238E27FC236}">
                    <a16:creationId xmlns:a16="http://schemas.microsoft.com/office/drawing/2014/main" id="{F1FB68AD-5EBD-AE4F-9EBA-39D3EBCA25A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5400000">
                <a:off x="5312523" y="265351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3" name="Graphique 142" descr="Fleur sans tige">
                <a:extLst>
                  <a:ext uri="{FF2B5EF4-FFF2-40B4-BE49-F238E27FC236}">
                    <a16:creationId xmlns:a16="http://schemas.microsoft.com/office/drawing/2014/main" id="{3783E638-BAFE-014D-BD7D-AB4F5E6A495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5400000">
                <a:off x="5312523" y="292402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4" name="Graphique 143" descr="Fleur sans tige">
                <a:extLst>
                  <a:ext uri="{FF2B5EF4-FFF2-40B4-BE49-F238E27FC236}">
                    <a16:creationId xmlns:a16="http://schemas.microsoft.com/office/drawing/2014/main" id="{7D1AEEB6-C9A5-4A47-968E-15D0AB86AC8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5400000">
                <a:off x="5312523" y="3189290"/>
                <a:ext cx="393562" cy="393562"/>
              </a:xfrm>
              <a:prstGeom prst="rect">
                <a:avLst/>
              </a:prstGeom>
            </p:spPr>
          </p:pic>
        </p:grpSp>
      </p:grpSp>
      <p:sp>
        <p:nvSpPr>
          <p:cNvPr id="179" name="Rectangle : coins arrondis 178">
            <a:extLst>
              <a:ext uri="{FF2B5EF4-FFF2-40B4-BE49-F238E27FC236}">
                <a16:creationId xmlns:a16="http://schemas.microsoft.com/office/drawing/2014/main" id="{F95971E6-52F0-1C41-AA2D-D63E958C6602}"/>
              </a:ext>
            </a:extLst>
          </p:cNvPr>
          <p:cNvSpPr/>
          <p:nvPr/>
        </p:nvSpPr>
        <p:spPr>
          <a:xfrm>
            <a:off x="5886843" y="3969987"/>
            <a:ext cx="3993669" cy="2173680"/>
          </a:xfrm>
          <a:prstGeom prst="roundRect">
            <a:avLst>
              <a:gd name="adj" fmla="val 9471"/>
            </a:avLst>
          </a:prstGeom>
          <a:pattFill prst="ltDnDiag">
            <a:fgClr>
              <a:srgbClr val="CBF88D"/>
            </a:fgClr>
            <a:bgClr>
              <a:schemeClr val="bg1"/>
            </a:bgClr>
          </a:patt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spc="300" dirty="0">
                <a:solidFill>
                  <a:srgbClr val="FED31F"/>
                </a:solidFill>
                <a:latin typeface="Modern Fantasy DEMO" pitchFamily="2" charset="77"/>
              </a:rPr>
              <a:t>Un joker pour</a:t>
            </a:r>
          </a:p>
          <a:p>
            <a:pPr algn="ctr"/>
            <a:endParaRPr lang="fr-FR" spc="300" dirty="0">
              <a:solidFill>
                <a:schemeClr val="tx1">
                  <a:lumMod val="75000"/>
                  <a:lumOff val="25000"/>
                </a:schemeClr>
              </a:solidFill>
              <a:latin typeface="Modern Fantasy DEMO" pitchFamily="2" charset="77"/>
            </a:endParaRPr>
          </a:p>
          <a:p>
            <a:pPr algn="ctr"/>
            <a:r>
              <a:rPr lang="fr-FR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KG Hard Candy Solid" panose="02000506000000020004" pitchFamily="2" charset="77"/>
              </a:rPr>
              <a:t>Choisir les équipes en EPS</a:t>
            </a:r>
          </a:p>
        </p:txBody>
      </p:sp>
      <p:sp>
        <p:nvSpPr>
          <p:cNvPr id="180" name="ZoneTexte 179">
            <a:extLst>
              <a:ext uri="{FF2B5EF4-FFF2-40B4-BE49-F238E27FC236}">
                <a16:creationId xmlns:a16="http://schemas.microsoft.com/office/drawing/2014/main" id="{2B8C91E3-64DE-8348-931C-C78BAC16D5BD}"/>
              </a:ext>
            </a:extLst>
          </p:cNvPr>
          <p:cNvSpPr txBox="1"/>
          <p:nvPr/>
        </p:nvSpPr>
        <p:spPr>
          <a:xfrm>
            <a:off x="771293" y="5764432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D8E7"/>
                </a:solidFill>
                <a:latin typeface="KG Hard Candy Solid" panose="02000506000000020004" pitchFamily="2" charset="77"/>
              </a:rPr>
              <a:t>20 pts</a:t>
            </a:r>
          </a:p>
        </p:txBody>
      </p:sp>
      <p:sp>
        <p:nvSpPr>
          <p:cNvPr id="181" name="ZoneTexte 180">
            <a:extLst>
              <a:ext uri="{FF2B5EF4-FFF2-40B4-BE49-F238E27FC236}">
                <a16:creationId xmlns:a16="http://schemas.microsoft.com/office/drawing/2014/main" id="{28D49A5C-C23D-DB42-B654-C68AAAB17641}"/>
              </a:ext>
            </a:extLst>
          </p:cNvPr>
          <p:cNvSpPr txBox="1"/>
          <p:nvPr/>
        </p:nvSpPr>
        <p:spPr>
          <a:xfrm>
            <a:off x="5870626" y="5775365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KG Hard Candy Solid" panose="02000506000000020004" pitchFamily="2" charset="77"/>
              </a:rPr>
              <a:t>40 pts</a:t>
            </a:r>
          </a:p>
        </p:txBody>
      </p:sp>
      <p:sp>
        <p:nvSpPr>
          <p:cNvPr id="182" name="ZoneTexte 181">
            <a:extLst>
              <a:ext uri="{FF2B5EF4-FFF2-40B4-BE49-F238E27FC236}">
                <a16:creationId xmlns:a16="http://schemas.microsoft.com/office/drawing/2014/main" id="{774715D0-EEB0-C845-83E7-C12CD8623D70}"/>
              </a:ext>
            </a:extLst>
          </p:cNvPr>
          <p:cNvSpPr txBox="1"/>
          <p:nvPr/>
        </p:nvSpPr>
        <p:spPr>
          <a:xfrm>
            <a:off x="5897323" y="2545893"/>
            <a:ext cx="721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  <a:latin typeface="KG Hard Candy Solid" panose="02000506000000020004" pitchFamily="2" charset="77"/>
              </a:rPr>
              <a:t>30 pts</a:t>
            </a:r>
          </a:p>
        </p:txBody>
      </p:sp>
      <p:sp>
        <p:nvSpPr>
          <p:cNvPr id="183" name="ZoneTexte 182">
            <a:extLst>
              <a:ext uri="{FF2B5EF4-FFF2-40B4-BE49-F238E27FC236}">
                <a16:creationId xmlns:a16="http://schemas.microsoft.com/office/drawing/2014/main" id="{1B6B11C8-BE51-AF4E-A9C9-3D963F653C2A}"/>
              </a:ext>
            </a:extLst>
          </p:cNvPr>
          <p:cNvSpPr txBox="1"/>
          <p:nvPr/>
        </p:nvSpPr>
        <p:spPr>
          <a:xfrm>
            <a:off x="764306" y="2510803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C000"/>
                </a:solidFill>
                <a:latin typeface="KG Hard Candy Solid" panose="02000506000000020004" pitchFamily="2" charset="77"/>
              </a:rPr>
              <a:t>50 pts</a:t>
            </a:r>
          </a:p>
        </p:txBody>
      </p:sp>
      <p:sp>
        <p:nvSpPr>
          <p:cNvPr id="120" name="ZoneTexte 119">
            <a:extLst>
              <a:ext uri="{FF2B5EF4-FFF2-40B4-BE49-F238E27FC236}">
                <a16:creationId xmlns:a16="http://schemas.microsoft.com/office/drawing/2014/main" id="{E76809CF-24E1-5D44-94B3-6C2D17342692}"/>
              </a:ext>
            </a:extLst>
          </p:cNvPr>
          <p:cNvSpPr txBox="1"/>
          <p:nvPr/>
        </p:nvSpPr>
        <p:spPr>
          <a:xfrm>
            <a:off x="8846949" y="7274696"/>
            <a:ext cx="18226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 err="1"/>
              <a:t>monpetitbazardeprof.com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03886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 : coins arrondis 121">
            <a:extLst>
              <a:ext uri="{FF2B5EF4-FFF2-40B4-BE49-F238E27FC236}">
                <a16:creationId xmlns:a16="http://schemas.microsoft.com/office/drawing/2014/main" id="{3ECDCF06-ED20-574F-B5C7-DE8EC3985135}"/>
              </a:ext>
            </a:extLst>
          </p:cNvPr>
          <p:cNvSpPr/>
          <p:nvPr/>
        </p:nvSpPr>
        <p:spPr>
          <a:xfrm>
            <a:off x="463273" y="450477"/>
            <a:ext cx="4602997" cy="2689108"/>
          </a:xfrm>
          <a:prstGeom prst="roundRect">
            <a:avLst>
              <a:gd name="adj" fmla="val 8691"/>
            </a:avLst>
          </a:prstGeom>
          <a:pattFill prst="openDmnd">
            <a:fgClr>
              <a:schemeClr val="bg1"/>
            </a:fgClr>
            <a:bgClr>
              <a:srgbClr val="00B050"/>
            </a:bgClr>
          </a:patt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6CED1703-8DF4-7E47-9B7A-96644B35478C}"/>
              </a:ext>
            </a:extLst>
          </p:cNvPr>
          <p:cNvSpPr/>
          <p:nvPr/>
        </p:nvSpPr>
        <p:spPr>
          <a:xfrm>
            <a:off x="771293" y="700060"/>
            <a:ext cx="3993669" cy="2173680"/>
          </a:xfrm>
          <a:prstGeom prst="roundRect">
            <a:avLst>
              <a:gd name="adj" fmla="val 9471"/>
            </a:avLst>
          </a:prstGeom>
          <a:pattFill prst="pct5">
            <a:fgClr>
              <a:srgbClr val="FFED99"/>
            </a:fgClr>
            <a:bgClr>
              <a:schemeClr val="bg1"/>
            </a:bgClr>
          </a:pattFill>
          <a:ln w="25400">
            <a:solidFill>
              <a:srgbClr val="F08F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spc="300" dirty="0">
                <a:solidFill>
                  <a:srgbClr val="F08FDE"/>
                </a:solidFill>
                <a:latin typeface="Modern Fantasy DEMO" pitchFamily="2" charset="77"/>
              </a:rPr>
              <a:t>Un joker pour</a:t>
            </a:r>
          </a:p>
          <a:p>
            <a:pPr algn="ctr"/>
            <a:endParaRPr lang="fr-FR" spc="300" dirty="0">
              <a:solidFill>
                <a:schemeClr val="tx1">
                  <a:lumMod val="75000"/>
                  <a:lumOff val="25000"/>
                </a:schemeClr>
              </a:solidFill>
              <a:latin typeface="Modern Fantasy DEMO" pitchFamily="2" charset="77"/>
            </a:endParaRPr>
          </a:p>
          <a:p>
            <a:pPr algn="ctr"/>
            <a:r>
              <a:rPr lang="fr-FR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KG Hard Candy Solid" panose="02000506000000020004" pitchFamily="2" charset="77"/>
              </a:rPr>
              <a:t>Faire écrire ses devoirs par la maitresse</a:t>
            </a:r>
          </a:p>
        </p:txBody>
      </p:sp>
      <p:grpSp>
        <p:nvGrpSpPr>
          <p:cNvPr id="62" name="Groupe 61">
            <a:extLst>
              <a:ext uri="{FF2B5EF4-FFF2-40B4-BE49-F238E27FC236}">
                <a16:creationId xmlns:a16="http://schemas.microsoft.com/office/drawing/2014/main" id="{DEE82D79-1115-1248-94FA-6DA3AF45C1C8}"/>
              </a:ext>
            </a:extLst>
          </p:cNvPr>
          <p:cNvGrpSpPr/>
          <p:nvPr/>
        </p:nvGrpSpPr>
        <p:grpSpPr>
          <a:xfrm>
            <a:off x="5459244" y="314957"/>
            <a:ext cx="4862291" cy="2943886"/>
            <a:chOff x="5305727" y="1039838"/>
            <a:chExt cx="4729161" cy="2811290"/>
          </a:xfrm>
          <a:solidFill>
            <a:srgbClr val="00B0F0"/>
          </a:solidFill>
        </p:grpSpPr>
        <p:grpSp>
          <p:nvGrpSpPr>
            <p:cNvPr id="50" name="Groupe 49">
              <a:extLst>
                <a:ext uri="{FF2B5EF4-FFF2-40B4-BE49-F238E27FC236}">
                  <a16:creationId xmlns:a16="http://schemas.microsoft.com/office/drawing/2014/main" id="{0EB2CFC2-85F8-1447-A865-08004B56FC13}"/>
                </a:ext>
              </a:extLst>
            </p:cNvPr>
            <p:cNvGrpSpPr/>
            <p:nvPr/>
          </p:nvGrpSpPr>
          <p:grpSpPr>
            <a:xfrm>
              <a:off x="5307919" y="3447908"/>
              <a:ext cx="4721795" cy="403220"/>
              <a:chOff x="5307919" y="3447908"/>
              <a:chExt cx="4721795" cy="403220"/>
            </a:xfrm>
            <a:grpFill/>
          </p:grpSpPr>
          <p:pic>
            <p:nvPicPr>
              <p:cNvPr id="7" name="Graphique 6" descr="Fleur sans tige">
                <a:extLst>
                  <a:ext uri="{FF2B5EF4-FFF2-40B4-BE49-F238E27FC236}">
                    <a16:creationId xmlns:a16="http://schemas.microsoft.com/office/drawing/2014/main" id="{250040A6-FECD-3246-86FB-A94495754B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307919" y="345416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8" name="Graphique 7" descr="Fleur sans tige">
                <a:extLst>
                  <a:ext uri="{FF2B5EF4-FFF2-40B4-BE49-F238E27FC236}">
                    <a16:creationId xmlns:a16="http://schemas.microsoft.com/office/drawing/2014/main" id="{5AAEF575-5961-9841-9374-02F44449D1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578434" y="345756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9" name="Graphique 8" descr="Fleur sans tige">
                <a:extLst>
                  <a:ext uri="{FF2B5EF4-FFF2-40B4-BE49-F238E27FC236}">
                    <a16:creationId xmlns:a16="http://schemas.microsoft.com/office/drawing/2014/main" id="{DA41DB18-2972-D642-BB4A-381B7F762E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848948" y="345416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0" name="Graphique 9" descr="Fleur sans tige">
                <a:extLst>
                  <a:ext uri="{FF2B5EF4-FFF2-40B4-BE49-F238E27FC236}">
                    <a16:creationId xmlns:a16="http://schemas.microsoft.com/office/drawing/2014/main" id="{938CD556-4AD4-2D48-B324-07ED4FA498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119463" y="3450770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1" name="Graphique 10" descr="Fleur sans tige">
                <a:extLst>
                  <a:ext uri="{FF2B5EF4-FFF2-40B4-BE49-F238E27FC236}">
                    <a16:creationId xmlns:a16="http://schemas.microsoft.com/office/drawing/2014/main" id="{B64707F8-7821-E643-B7CB-17394EC1687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389977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2" name="Graphique 11" descr="Fleur sans tige">
                <a:extLst>
                  <a:ext uri="{FF2B5EF4-FFF2-40B4-BE49-F238E27FC236}">
                    <a16:creationId xmlns:a16="http://schemas.microsoft.com/office/drawing/2014/main" id="{6FC56FF8-EFE6-474C-8F51-54F691B46B5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660492" y="345613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3" name="Graphique 12" descr="Fleur sans tige">
                <a:extLst>
                  <a:ext uri="{FF2B5EF4-FFF2-40B4-BE49-F238E27FC236}">
                    <a16:creationId xmlns:a16="http://schemas.microsoft.com/office/drawing/2014/main" id="{041E83CF-E0FA-1E4C-8EEF-481BFB3CEA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931006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" name="Graphique 13" descr="Fleur sans tige">
                <a:extLst>
                  <a:ext uri="{FF2B5EF4-FFF2-40B4-BE49-F238E27FC236}">
                    <a16:creationId xmlns:a16="http://schemas.microsoft.com/office/drawing/2014/main" id="{EE4BCF1A-FBF8-AC43-BBEC-127DB265F2E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201521" y="3449339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" name="Graphique 14" descr="Fleur sans tige">
                <a:extLst>
                  <a:ext uri="{FF2B5EF4-FFF2-40B4-BE49-F238E27FC236}">
                    <a16:creationId xmlns:a16="http://schemas.microsoft.com/office/drawing/2014/main" id="{B75D5F5B-415C-7F4B-95EC-3AB4249333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472035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" name="Graphique 15" descr="Fleur sans tige">
                <a:extLst>
                  <a:ext uri="{FF2B5EF4-FFF2-40B4-BE49-F238E27FC236}">
                    <a16:creationId xmlns:a16="http://schemas.microsoft.com/office/drawing/2014/main" id="{A3B59A73-EE8C-7646-BD20-A279BD46C80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742550" y="345613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" name="Graphique 16" descr="Fleur sans tige">
                <a:extLst>
                  <a:ext uri="{FF2B5EF4-FFF2-40B4-BE49-F238E27FC236}">
                    <a16:creationId xmlns:a16="http://schemas.microsoft.com/office/drawing/2014/main" id="{255DAE2B-684D-1249-8E0D-98990070562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013064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8" name="Graphique 17" descr="Fleur sans tige">
                <a:extLst>
                  <a:ext uri="{FF2B5EF4-FFF2-40B4-BE49-F238E27FC236}">
                    <a16:creationId xmlns:a16="http://schemas.microsoft.com/office/drawing/2014/main" id="{D331BA3B-872B-9849-A9FE-496326093CB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283579" y="3449339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9" name="Graphique 18" descr="Fleur sans tige">
                <a:extLst>
                  <a:ext uri="{FF2B5EF4-FFF2-40B4-BE49-F238E27FC236}">
                    <a16:creationId xmlns:a16="http://schemas.microsoft.com/office/drawing/2014/main" id="{77D2ECF8-6582-054F-B670-35DAC1221BA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554093" y="345130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0" name="Graphique 19" descr="Fleur sans tige">
                <a:extLst>
                  <a:ext uri="{FF2B5EF4-FFF2-40B4-BE49-F238E27FC236}">
                    <a16:creationId xmlns:a16="http://schemas.microsoft.com/office/drawing/2014/main" id="{62B518F8-7B1B-144F-89F7-4C30081B97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824608" y="345470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1" name="Graphique 20" descr="Fleur sans tige">
                <a:extLst>
                  <a:ext uri="{FF2B5EF4-FFF2-40B4-BE49-F238E27FC236}">
                    <a16:creationId xmlns:a16="http://schemas.microsoft.com/office/drawing/2014/main" id="{22C138CB-091C-7941-B381-DB9E5E1307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095122" y="345130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2" name="Graphique 21" descr="Fleur sans tige">
                <a:extLst>
                  <a:ext uri="{FF2B5EF4-FFF2-40B4-BE49-F238E27FC236}">
                    <a16:creationId xmlns:a16="http://schemas.microsoft.com/office/drawing/2014/main" id="{F55D4446-DAA5-8948-B63D-6106C9A5EF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365637" y="344790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3" name="Graphique 22" descr="Fleur sans tige">
                <a:extLst>
                  <a:ext uri="{FF2B5EF4-FFF2-40B4-BE49-F238E27FC236}">
                    <a16:creationId xmlns:a16="http://schemas.microsoft.com/office/drawing/2014/main" id="{A44E5D89-97B7-7047-BE06-8A889F36C98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636152" y="3447908"/>
                <a:ext cx="393562" cy="393562"/>
              </a:xfrm>
              <a:prstGeom prst="rect">
                <a:avLst/>
              </a:prstGeom>
            </p:spPr>
          </p:pic>
        </p:grpSp>
        <p:grpSp>
          <p:nvGrpSpPr>
            <p:cNvPr id="25" name="Groupe 24">
              <a:extLst>
                <a:ext uri="{FF2B5EF4-FFF2-40B4-BE49-F238E27FC236}">
                  <a16:creationId xmlns:a16="http://schemas.microsoft.com/office/drawing/2014/main" id="{39A3A6BA-63F6-8148-ACBF-79E492A9BDC6}"/>
                </a:ext>
              </a:extLst>
            </p:cNvPr>
            <p:cNvGrpSpPr/>
            <p:nvPr/>
          </p:nvGrpSpPr>
          <p:grpSpPr>
            <a:xfrm>
              <a:off x="5306298" y="1039838"/>
              <a:ext cx="4721795" cy="403220"/>
              <a:chOff x="5345906" y="3717684"/>
              <a:chExt cx="4721795" cy="403220"/>
            </a:xfrm>
            <a:grpFill/>
          </p:grpSpPr>
          <p:pic>
            <p:nvPicPr>
              <p:cNvPr id="26" name="Graphique 25" descr="Fleur sans tige">
                <a:extLst>
                  <a:ext uri="{FF2B5EF4-FFF2-40B4-BE49-F238E27FC236}">
                    <a16:creationId xmlns:a16="http://schemas.microsoft.com/office/drawing/2014/main" id="{0B15AE20-1272-BC43-8219-FB6D8F0F15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345906" y="372394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7" name="Graphique 26" descr="Fleur sans tige">
                <a:extLst>
                  <a:ext uri="{FF2B5EF4-FFF2-40B4-BE49-F238E27FC236}">
                    <a16:creationId xmlns:a16="http://schemas.microsoft.com/office/drawing/2014/main" id="{469BB67C-38E0-584B-A733-AB18C2AFC0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616421" y="372734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8" name="Graphique 27" descr="Fleur sans tige">
                <a:extLst>
                  <a:ext uri="{FF2B5EF4-FFF2-40B4-BE49-F238E27FC236}">
                    <a16:creationId xmlns:a16="http://schemas.microsoft.com/office/drawing/2014/main" id="{B5DC468A-FA31-CC4C-B568-F70741A59A5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886935" y="372394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9" name="Graphique 28" descr="Fleur sans tige">
                <a:extLst>
                  <a:ext uri="{FF2B5EF4-FFF2-40B4-BE49-F238E27FC236}">
                    <a16:creationId xmlns:a16="http://schemas.microsoft.com/office/drawing/2014/main" id="{C53187AA-722D-F046-AED5-1EA6D5F1C67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157450" y="372054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0" name="Graphique 29" descr="Fleur sans tige">
                <a:extLst>
                  <a:ext uri="{FF2B5EF4-FFF2-40B4-BE49-F238E27FC236}">
                    <a16:creationId xmlns:a16="http://schemas.microsoft.com/office/drawing/2014/main" id="{88E8CAB7-8AEE-9642-A671-B552C843F92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427964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1" name="Graphique 30" descr="Fleur sans tige">
                <a:extLst>
                  <a:ext uri="{FF2B5EF4-FFF2-40B4-BE49-F238E27FC236}">
                    <a16:creationId xmlns:a16="http://schemas.microsoft.com/office/drawing/2014/main" id="{FB2BFA0B-578B-7E47-A045-2DA145CADA2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698479" y="3725911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2" name="Graphique 31" descr="Fleur sans tige">
                <a:extLst>
                  <a:ext uri="{FF2B5EF4-FFF2-40B4-BE49-F238E27FC236}">
                    <a16:creationId xmlns:a16="http://schemas.microsoft.com/office/drawing/2014/main" id="{620582EA-8B13-EC4A-8239-DC2E3DCC7C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968993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3" name="Graphique 32" descr="Fleur sans tige">
                <a:extLst>
                  <a:ext uri="{FF2B5EF4-FFF2-40B4-BE49-F238E27FC236}">
                    <a16:creationId xmlns:a16="http://schemas.microsoft.com/office/drawing/2014/main" id="{323511FE-A762-BF49-8F59-65C098290F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239508" y="371911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4" name="Graphique 33" descr="Fleur sans tige">
                <a:extLst>
                  <a:ext uri="{FF2B5EF4-FFF2-40B4-BE49-F238E27FC236}">
                    <a16:creationId xmlns:a16="http://schemas.microsoft.com/office/drawing/2014/main" id="{23FE859C-BCC8-F440-B50E-07358D0D2C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510022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5" name="Graphique 34" descr="Fleur sans tige">
                <a:extLst>
                  <a:ext uri="{FF2B5EF4-FFF2-40B4-BE49-F238E27FC236}">
                    <a16:creationId xmlns:a16="http://schemas.microsoft.com/office/drawing/2014/main" id="{6FE25DD8-A36F-D145-9149-869A1D8DD57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780537" y="3725911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6" name="Graphique 35" descr="Fleur sans tige">
                <a:extLst>
                  <a:ext uri="{FF2B5EF4-FFF2-40B4-BE49-F238E27FC236}">
                    <a16:creationId xmlns:a16="http://schemas.microsoft.com/office/drawing/2014/main" id="{BD6D44B3-CE26-D94A-B333-940C4541BDC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051051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7" name="Graphique 36" descr="Fleur sans tige">
                <a:extLst>
                  <a:ext uri="{FF2B5EF4-FFF2-40B4-BE49-F238E27FC236}">
                    <a16:creationId xmlns:a16="http://schemas.microsoft.com/office/drawing/2014/main" id="{E82858E6-B570-A34E-9118-B97075DFA44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321566" y="371911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8" name="Graphique 37" descr="Fleur sans tige">
                <a:extLst>
                  <a:ext uri="{FF2B5EF4-FFF2-40B4-BE49-F238E27FC236}">
                    <a16:creationId xmlns:a16="http://schemas.microsoft.com/office/drawing/2014/main" id="{0FD9E6BE-25F8-D244-97F5-37FA78E977D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592080" y="372108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9" name="Graphique 38" descr="Fleur sans tige">
                <a:extLst>
                  <a:ext uri="{FF2B5EF4-FFF2-40B4-BE49-F238E27FC236}">
                    <a16:creationId xmlns:a16="http://schemas.microsoft.com/office/drawing/2014/main" id="{5EE40340-10EE-2543-8665-F0562125EC3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862595" y="3724480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40" name="Graphique 39" descr="Fleur sans tige">
                <a:extLst>
                  <a:ext uri="{FF2B5EF4-FFF2-40B4-BE49-F238E27FC236}">
                    <a16:creationId xmlns:a16="http://schemas.microsoft.com/office/drawing/2014/main" id="{1EA7BD78-C4F0-A340-9B6E-95A3AB1C7B8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133109" y="372108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41" name="Graphique 40" descr="Fleur sans tige">
                <a:extLst>
                  <a:ext uri="{FF2B5EF4-FFF2-40B4-BE49-F238E27FC236}">
                    <a16:creationId xmlns:a16="http://schemas.microsoft.com/office/drawing/2014/main" id="{79F65550-620B-1F4D-8A44-6E6F28A3E7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403624" y="371768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42" name="Graphique 41" descr="Fleur sans tige">
                <a:extLst>
                  <a:ext uri="{FF2B5EF4-FFF2-40B4-BE49-F238E27FC236}">
                    <a16:creationId xmlns:a16="http://schemas.microsoft.com/office/drawing/2014/main" id="{8A35F628-62E8-0842-9A97-4B673A8CA8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674139" y="3717684"/>
                <a:ext cx="393562" cy="393562"/>
              </a:xfrm>
              <a:prstGeom prst="rect">
                <a:avLst/>
              </a:prstGeom>
            </p:spPr>
          </p:pic>
        </p:grpSp>
        <p:pic>
          <p:nvPicPr>
            <p:cNvPr id="43" name="Graphique 42" descr="Fleur sans tige">
              <a:extLst>
                <a:ext uri="{FF2B5EF4-FFF2-40B4-BE49-F238E27FC236}">
                  <a16:creationId xmlns:a16="http://schemas.microsoft.com/office/drawing/2014/main" id="{1A832F6F-11B2-C14F-8F51-C00D4221D3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36497" y="1300939"/>
              <a:ext cx="393562" cy="393562"/>
            </a:xfrm>
            <a:prstGeom prst="rect">
              <a:avLst/>
            </a:prstGeom>
          </p:spPr>
        </p:pic>
        <p:pic>
          <p:nvPicPr>
            <p:cNvPr id="44" name="Graphique 43" descr="Fleur sans tige">
              <a:extLst>
                <a:ext uri="{FF2B5EF4-FFF2-40B4-BE49-F238E27FC236}">
                  <a16:creationId xmlns:a16="http://schemas.microsoft.com/office/drawing/2014/main" id="{3E422212-63F3-014F-8CB7-87C667A4615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39895" y="1571454"/>
              <a:ext cx="393562" cy="393562"/>
            </a:xfrm>
            <a:prstGeom prst="rect">
              <a:avLst/>
            </a:prstGeom>
          </p:spPr>
        </p:pic>
        <p:pic>
          <p:nvPicPr>
            <p:cNvPr id="45" name="Graphique 44" descr="Fleur sans tige">
              <a:extLst>
                <a:ext uri="{FF2B5EF4-FFF2-40B4-BE49-F238E27FC236}">
                  <a16:creationId xmlns:a16="http://schemas.microsoft.com/office/drawing/2014/main" id="{6F524629-055D-5441-9A41-4D9E038B2C8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37928" y="1841968"/>
              <a:ext cx="393562" cy="393562"/>
            </a:xfrm>
            <a:prstGeom prst="rect">
              <a:avLst/>
            </a:prstGeom>
          </p:spPr>
        </p:pic>
        <p:pic>
          <p:nvPicPr>
            <p:cNvPr id="46" name="Graphique 45" descr="Fleur sans tige">
              <a:extLst>
                <a:ext uri="{FF2B5EF4-FFF2-40B4-BE49-F238E27FC236}">
                  <a16:creationId xmlns:a16="http://schemas.microsoft.com/office/drawing/2014/main" id="{CD142CD1-D072-2741-A706-4E0084E3B23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34530" y="2112483"/>
              <a:ext cx="393562" cy="393562"/>
            </a:xfrm>
            <a:prstGeom prst="rect">
              <a:avLst/>
            </a:prstGeom>
          </p:spPr>
        </p:pic>
        <p:pic>
          <p:nvPicPr>
            <p:cNvPr id="47" name="Graphique 46" descr="Fleur sans tige">
              <a:extLst>
                <a:ext uri="{FF2B5EF4-FFF2-40B4-BE49-F238E27FC236}">
                  <a16:creationId xmlns:a16="http://schemas.microsoft.com/office/drawing/2014/main" id="{4FDACD05-332B-D049-89D8-C2A473D8D2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37928" y="2382997"/>
              <a:ext cx="393562" cy="393562"/>
            </a:xfrm>
            <a:prstGeom prst="rect">
              <a:avLst/>
            </a:prstGeom>
          </p:spPr>
        </p:pic>
        <p:pic>
          <p:nvPicPr>
            <p:cNvPr id="48" name="Graphique 47" descr="Fleur sans tige">
              <a:extLst>
                <a:ext uri="{FF2B5EF4-FFF2-40B4-BE49-F238E27FC236}">
                  <a16:creationId xmlns:a16="http://schemas.microsoft.com/office/drawing/2014/main" id="{C15C1997-F000-CA44-9A4C-F86DA8B57C4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41326" y="2653512"/>
              <a:ext cx="393562" cy="393562"/>
            </a:xfrm>
            <a:prstGeom prst="rect">
              <a:avLst/>
            </a:prstGeom>
          </p:spPr>
        </p:pic>
        <p:pic>
          <p:nvPicPr>
            <p:cNvPr id="49" name="Graphique 48" descr="Fleur sans tige">
              <a:extLst>
                <a:ext uri="{FF2B5EF4-FFF2-40B4-BE49-F238E27FC236}">
                  <a16:creationId xmlns:a16="http://schemas.microsoft.com/office/drawing/2014/main" id="{2B8C5640-307C-9D4A-BEC2-E11FCAC562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41326" y="2924027"/>
              <a:ext cx="393562" cy="393562"/>
            </a:xfrm>
            <a:prstGeom prst="rect">
              <a:avLst/>
            </a:prstGeom>
          </p:spPr>
        </p:pic>
        <p:pic>
          <p:nvPicPr>
            <p:cNvPr id="52" name="Graphique 51" descr="Fleur sans tige">
              <a:extLst>
                <a:ext uri="{FF2B5EF4-FFF2-40B4-BE49-F238E27FC236}">
                  <a16:creationId xmlns:a16="http://schemas.microsoft.com/office/drawing/2014/main" id="{7D89418B-F32B-104C-B889-4C89B107E1D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41326" y="3189290"/>
              <a:ext cx="393562" cy="393562"/>
            </a:xfrm>
            <a:prstGeom prst="rect">
              <a:avLst/>
            </a:prstGeom>
          </p:spPr>
        </p:pic>
        <p:grpSp>
          <p:nvGrpSpPr>
            <p:cNvPr id="61" name="Groupe 60">
              <a:extLst>
                <a:ext uri="{FF2B5EF4-FFF2-40B4-BE49-F238E27FC236}">
                  <a16:creationId xmlns:a16="http://schemas.microsoft.com/office/drawing/2014/main" id="{1458C5FE-7272-5342-AD9B-3BD520981854}"/>
                </a:ext>
              </a:extLst>
            </p:cNvPr>
            <p:cNvGrpSpPr/>
            <p:nvPr/>
          </p:nvGrpSpPr>
          <p:grpSpPr>
            <a:xfrm>
              <a:off x="5305727" y="1300939"/>
              <a:ext cx="400358" cy="2281913"/>
              <a:chOff x="5305727" y="1300939"/>
              <a:chExt cx="400358" cy="2281913"/>
            </a:xfrm>
            <a:grpFill/>
          </p:grpSpPr>
          <p:pic>
            <p:nvPicPr>
              <p:cNvPr id="53" name="Graphique 52" descr="Fleur sans tige">
                <a:extLst>
                  <a:ext uri="{FF2B5EF4-FFF2-40B4-BE49-F238E27FC236}">
                    <a16:creationId xmlns:a16="http://schemas.microsoft.com/office/drawing/2014/main" id="{6BB95C3D-D9EF-DE43-BDC8-D55596E6A14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07694" y="1300939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54" name="Graphique 53" descr="Fleur sans tige">
                <a:extLst>
                  <a:ext uri="{FF2B5EF4-FFF2-40B4-BE49-F238E27FC236}">
                    <a16:creationId xmlns:a16="http://schemas.microsoft.com/office/drawing/2014/main" id="{DF9394C2-9E54-6141-B1D6-4F7088441C2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11092" y="157145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55" name="Graphique 54" descr="Fleur sans tige">
                <a:extLst>
                  <a:ext uri="{FF2B5EF4-FFF2-40B4-BE49-F238E27FC236}">
                    <a16:creationId xmlns:a16="http://schemas.microsoft.com/office/drawing/2014/main" id="{E462A7F2-59F1-9C4E-BFB1-2483F79883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09125" y="184196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56" name="Graphique 55" descr="Fleur sans tige">
                <a:extLst>
                  <a:ext uri="{FF2B5EF4-FFF2-40B4-BE49-F238E27FC236}">
                    <a16:creationId xmlns:a16="http://schemas.microsoft.com/office/drawing/2014/main" id="{7BE89941-F345-A044-9515-69DF5EB78AA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05727" y="211248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57" name="Graphique 56" descr="Fleur sans tige">
                <a:extLst>
                  <a:ext uri="{FF2B5EF4-FFF2-40B4-BE49-F238E27FC236}">
                    <a16:creationId xmlns:a16="http://schemas.microsoft.com/office/drawing/2014/main" id="{E512CD4A-09F0-7448-8169-3D6C417CD1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09125" y="238299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58" name="Graphique 57" descr="Fleur sans tige">
                <a:extLst>
                  <a:ext uri="{FF2B5EF4-FFF2-40B4-BE49-F238E27FC236}">
                    <a16:creationId xmlns:a16="http://schemas.microsoft.com/office/drawing/2014/main" id="{C3937436-FFFF-B344-BF53-5C463EDD66A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12523" y="265351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59" name="Graphique 58" descr="Fleur sans tige">
                <a:extLst>
                  <a:ext uri="{FF2B5EF4-FFF2-40B4-BE49-F238E27FC236}">
                    <a16:creationId xmlns:a16="http://schemas.microsoft.com/office/drawing/2014/main" id="{5AB0BCA6-0513-5941-A693-1F562F4C94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12523" y="292402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60" name="Graphique 59" descr="Fleur sans tige">
                <a:extLst>
                  <a:ext uri="{FF2B5EF4-FFF2-40B4-BE49-F238E27FC236}">
                    <a16:creationId xmlns:a16="http://schemas.microsoft.com/office/drawing/2014/main" id="{38FDEF1E-BD8D-F444-A792-CD86F4FCCFB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12523" y="3189290"/>
                <a:ext cx="393562" cy="393562"/>
              </a:xfrm>
              <a:prstGeom prst="rect">
                <a:avLst/>
              </a:prstGeom>
            </p:spPr>
          </p:pic>
        </p:grpSp>
      </p:grpSp>
      <p:sp>
        <p:nvSpPr>
          <p:cNvPr id="64" name="Rectangle : coins arrondis 63">
            <a:extLst>
              <a:ext uri="{FF2B5EF4-FFF2-40B4-BE49-F238E27FC236}">
                <a16:creationId xmlns:a16="http://schemas.microsoft.com/office/drawing/2014/main" id="{416EB7E0-7859-C84A-8CAE-AFB370B96F0C}"/>
              </a:ext>
            </a:extLst>
          </p:cNvPr>
          <p:cNvSpPr/>
          <p:nvPr/>
        </p:nvSpPr>
        <p:spPr>
          <a:xfrm>
            <a:off x="5856892" y="708191"/>
            <a:ext cx="4070615" cy="2173680"/>
          </a:xfrm>
          <a:prstGeom prst="roundRect">
            <a:avLst>
              <a:gd name="adj" fmla="val 9471"/>
            </a:avLst>
          </a:prstGeom>
          <a:pattFill prst="pct80">
            <a:fgClr>
              <a:schemeClr val="bg1"/>
            </a:fgClr>
            <a:bgClr>
              <a:srgbClr val="C00000"/>
            </a:bgClr>
          </a:patt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spc="300" dirty="0">
                <a:solidFill>
                  <a:srgbClr val="00B050"/>
                </a:solidFill>
                <a:latin typeface="Modern Fantasy DEMO" pitchFamily="2" charset="77"/>
              </a:rPr>
              <a:t>Un joker pour</a:t>
            </a:r>
          </a:p>
          <a:p>
            <a:pPr algn="ctr"/>
            <a:endParaRPr lang="fr-FR" sz="1200" spc="300" dirty="0">
              <a:solidFill>
                <a:schemeClr val="tx1">
                  <a:lumMod val="75000"/>
                  <a:lumOff val="25000"/>
                </a:schemeClr>
              </a:solidFill>
              <a:latin typeface="Modern Fantasy DEMO" pitchFamily="2" charset="77"/>
            </a:endParaRPr>
          </a:p>
          <a:p>
            <a:pPr algn="ctr"/>
            <a:r>
              <a:rPr lang="fr-FR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KG Hard Candy Solid" panose="02000506000000020004" pitchFamily="2" charset="77"/>
              </a:rPr>
              <a:t>Passer un test de la ceinture supérieure</a:t>
            </a:r>
          </a:p>
        </p:txBody>
      </p:sp>
      <p:sp>
        <p:nvSpPr>
          <p:cNvPr id="123" name="Rectangle : coins arrondis 122">
            <a:extLst>
              <a:ext uri="{FF2B5EF4-FFF2-40B4-BE49-F238E27FC236}">
                <a16:creationId xmlns:a16="http://schemas.microsoft.com/office/drawing/2014/main" id="{FE1DEDA6-C98B-C84A-B1E2-3ED4A117DFF3}"/>
              </a:ext>
            </a:extLst>
          </p:cNvPr>
          <p:cNvSpPr/>
          <p:nvPr/>
        </p:nvSpPr>
        <p:spPr>
          <a:xfrm>
            <a:off x="456286" y="3712273"/>
            <a:ext cx="4602997" cy="2689108"/>
          </a:xfrm>
          <a:prstGeom prst="roundRect">
            <a:avLst>
              <a:gd name="adj" fmla="val 8691"/>
            </a:avLst>
          </a:prstGeom>
          <a:pattFill prst="pct5">
            <a:fgClr>
              <a:schemeClr val="accent2"/>
            </a:fgClr>
            <a:bgClr>
              <a:srgbClr val="FFED99"/>
            </a:bgClr>
          </a:patt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Rectangle : coins arrondis 123">
            <a:extLst>
              <a:ext uri="{FF2B5EF4-FFF2-40B4-BE49-F238E27FC236}">
                <a16:creationId xmlns:a16="http://schemas.microsoft.com/office/drawing/2014/main" id="{59EADA76-91E4-B242-8372-63560D8C97BE}"/>
              </a:ext>
            </a:extLst>
          </p:cNvPr>
          <p:cNvSpPr/>
          <p:nvPr/>
        </p:nvSpPr>
        <p:spPr>
          <a:xfrm>
            <a:off x="764306" y="3961856"/>
            <a:ext cx="3993669" cy="2173680"/>
          </a:xfrm>
          <a:prstGeom prst="roundRect">
            <a:avLst>
              <a:gd name="adj" fmla="val 9471"/>
            </a:avLst>
          </a:prstGeom>
          <a:solidFill>
            <a:schemeClr val="bg1"/>
          </a:solidFill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spc="300" dirty="0">
                <a:solidFill>
                  <a:schemeClr val="accent2"/>
                </a:solidFill>
                <a:latin typeface="Modern Fantasy DEMO" pitchFamily="2" charset="77"/>
              </a:rPr>
              <a:t>Un joker pour</a:t>
            </a:r>
          </a:p>
          <a:p>
            <a:pPr algn="ctr"/>
            <a:endParaRPr lang="fr-FR" sz="1200" spc="300" dirty="0">
              <a:solidFill>
                <a:schemeClr val="tx1">
                  <a:lumMod val="75000"/>
                  <a:lumOff val="25000"/>
                </a:schemeClr>
              </a:solidFill>
              <a:latin typeface="Modern Fantasy DEMO" pitchFamily="2" charset="77"/>
            </a:endParaRPr>
          </a:p>
          <a:p>
            <a:pPr algn="ctr"/>
            <a:r>
              <a:rPr lang="fr-F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KG Hard Candy Solid" panose="02000506000000020004" pitchFamily="2" charset="77"/>
              </a:rPr>
              <a:t>Supprimer un exercice du plan de travail</a:t>
            </a:r>
          </a:p>
        </p:txBody>
      </p:sp>
      <p:grpSp>
        <p:nvGrpSpPr>
          <p:cNvPr id="125" name="Groupe 124">
            <a:extLst>
              <a:ext uri="{FF2B5EF4-FFF2-40B4-BE49-F238E27FC236}">
                <a16:creationId xmlns:a16="http://schemas.microsoft.com/office/drawing/2014/main" id="{805B839A-3A53-CA47-9A62-FAD5C768874F}"/>
              </a:ext>
            </a:extLst>
          </p:cNvPr>
          <p:cNvGrpSpPr/>
          <p:nvPr/>
        </p:nvGrpSpPr>
        <p:grpSpPr>
          <a:xfrm>
            <a:off x="5452251" y="3576753"/>
            <a:ext cx="4862297" cy="2943886"/>
            <a:chOff x="5305727" y="1039838"/>
            <a:chExt cx="4729172" cy="2811290"/>
          </a:xfrm>
          <a:solidFill>
            <a:srgbClr val="FF0000"/>
          </a:solidFill>
        </p:grpSpPr>
        <p:grpSp>
          <p:nvGrpSpPr>
            <p:cNvPr id="126" name="Groupe 125">
              <a:extLst>
                <a:ext uri="{FF2B5EF4-FFF2-40B4-BE49-F238E27FC236}">
                  <a16:creationId xmlns:a16="http://schemas.microsoft.com/office/drawing/2014/main" id="{FDC3DC30-F7EF-DB4F-81E9-0B5793E2B128}"/>
                </a:ext>
              </a:extLst>
            </p:cNvPr>
            <p:cNvGrpSpPr/>
            <p:nvPr/>
          </p:nvGrpSpPr>
          <p:grpSpPr>
            <a:xfrm>
              <a:off x="5307925" y="3447908"/>
              <a:ext cx="4721801" cy="403220"/>
              <a:chOff x="5307919" y="3447908"/>
              <a:chExt cx="4721795" cy="403220"/>
            </a:xfrm>
            <a:grpFill/>
          </p:grpSpPr>
          <p:pic>
            <p:nvPicPr>
              <p:cNvPr id="162" name="Graphique 161" descr="Fleur sans tige">
                <a:extLst>
                  <a:ext uri="{FF2B5EF4-FFF2-40B4-BE49-F238E27FC236}">
                    <a16:creationId xmlns:a16="http://schemas.microsoft.com/office/drawing/2014/main" id="{BFB03805-8531-024C-98F6-10F92B0FFA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307919" y="345416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3" name="Graphique 162" descr="Fleur sans tige">
                <a:extLst>
                  <a:ext uri="{FF2B5EF4-FFF2-40B4-BE49-F238E27FC236}">
                    <a16:creationId xmlns:a16="http://schemas.microsoft.com/office/drawing/2014/main" id="{2A0749A2-A6BC-CA43-AC8D-1B81896443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578434" y="345756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4" name="Graphique 163" descr="Fleur sans tige">
                <a:extLst>
                  <a:ext uri="{FF2B5EF4-FFF2-40B4-BE49-F238E27FC236}">
                    <a16:creationId xmlns:a16="http://schemas.microsoft.com/office/drawing/2014/main" id="{928E19CC-56FE-D64F-960E-C6BC13D230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848948" y="345416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5" name="Graphique 164" descr="Fleur sans tige">
                <a:extLst>
                  <a:ext uri="{FF2B5EF4-FFF2-40B4-BE49-F238E27FC236}">
                    <a16:creationId xmlns:a16="http://schemas.microsoft.com/office/drawing/2014/main" id="{35DA4536-E9EA-5242-AD39-1E251DF0D78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119463" y="3450770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6" name="Graphique 165" descr="Fleur sans tige">
                <a:extLst>
                  <a:ext uri="{FF2B5EF4-FFF2-40B4-BE49-F238E27FC236}">
                    <a16:creationId xmlns:a16="http://schemas.microsoft.com/office/drawing/2014/main" id="{F965957E-277E-9E48-B2C3-964AB235AE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389977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7" name="Graphique 166" descr="Fleur sans tige">
                <a:extLst>
                  <a:ext uri="{FF2B5EF4-FFF2-40B4-BE49-F238E27FC236}">
                    <a16:creationId xmlns:a16="http://schemas.microsoft.com/office/drawing/2014/main" id="{DC655A01-C130-494F-8D2F-82C7301999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660492" y="345613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8" name="Graphique 167" descr="Fleur sans tige">
                <a:extLst>
                  <a:ext uri="{FF2B5EF4-FFF2-40B4-BE49-F238E27FC236}">
                    <a16:creationId xmlns:a16="http://schemas.microsoft.com/office/drawing/2014/main" id="{A1ACB27C-9413-D547-8B57-79A3B5940C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931006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9" name="Graphique 168" descr="Fleur sans tige">
                <a:extLst>
                  <a:ext uri="{FF2B5EF4-FFF2-40B4-BE49-F238E27FC236}">
                    <a16:creationId xmlns:a16="http://schemas.microsoft.com/office/drawing/2014/main" id="{3B9BC500-5586-0245-8113-C9A0C70A264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201521" y="3449339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0" name="Graphique 169" descr="Fleur sans tige">
                <a:extLst>
                  <a:ext uri="{FF2B5EF4-FFF2-40B4-BE49-F238E27FC236}">
                    <a16:creationId xmlns:a16="http://schemas.microsoft.com/office/drawing/2014/main" id="{20A03414-5B7C-2243-A3A6-51A2865893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472035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1" name="Graphique 170" descr="Fleur sans tige">
                <a:extLst>
                  <a:ext uri="{FF2B5EF4-FFF2-40B4-BE49-F238E27FC236}">
                    <a16:creationId xmlns:a16="http://schemas.microsoft.com/office/drawing/2014/main" id="{721FEA7B-C76C-3145-AC0B-A0D3E7F374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742550" y="345613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2" name="Graphique 171" descr="Fleur sans tige">
                <a:extLst>
                  <a:ext uri="{FF2B5EF4-FFF2-40B4-BE49-F238E27FC236}">
                    <a16:creationId xmlns:a16="http://schemas.microsoft.com/office/drawing/2014/main" id="{9650686A-CC05-2147-8347-250115E739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013064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3" name="Graphique 172" descr="Fleur sans tige">
                <a:extLst>
                  <a:ext uri="{FF2B5EF4-FFF2-40B4-BE49-F238E27FC236}">
                    <a16:creationId xmlns:a16="http://schemas.microsoft.com/office/drawing/2014/main" id="{CD2529B9-65B7-A944-BDA3-E95751FCE67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283579" y="3449339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4" name="Graphique 173" descr="Fleur sans tige">
                <a:extLst>
                  <a:ext uri="{FF2B5EF4-FFF2-40B4-BE49-F238E27FC236}">
                    <a16:creationId xmlns:a16="http://schemas.microsoft.com/office/drawing/2014/main" id="{5D12DA0C-C81E-8B48-A3DE-0288DDEA90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554093" y="345130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5" name="Graphique 174" descr="Fleur sans tige">
                <a:extLst>
                  <a:ext uri="{FF2B5EF4-FFF2-40B4-BE49-F238E27FC236}">
                    <a16:creationId xmlns:a16="http://schemas.microsoft.com/office/drawing/2014/main" id="{54B72502-FB08-6249-A2F5-866597EDDB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824608" y="345470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6" name="Graphique 175" descr="Fleur sans tige">
                <a:extLst>
                  <a:ext uri="{FF2B5EF4-FFF2-40B4-BE49-F238E27FC236}">
                    <a16:creationId xmlns:a16="http://schemas.microsoft.com/office/drawing/2014/main" id="{1AF4098D-9AE8-9347-8DF2-8A80E17CBD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095122" y="345130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7" name="Graphique 176" descr="Fleur sans tige">
                <a:extLst>
                  <a:ext uri="{FF2B5EF4-FFF2-40B4-BE49-F238E27FC236}">
                    <a16:creationId xmlns:a16="http://schemas.microsoft.com/office/drawing/2014/main" id="{395B78C2-3B42-BD4B-9544-D977A936E3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365637" y="344790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8" name="Graphique 177" descr="Fleur sans tige">
                <a:extLst>
                  <a:ext uri="{FF2B5EF4-FFF2-40B4-BE49-F238E27FC236}">
                    <a16:creationId xmlns:a16="http://schemas.microsoft.com/office/drawing/2014/main" id="{C23739F5-87C0-954C-9933-795CE5428C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636152" y="3447908"/>
                <a:ext cx="393562" cy="393562"/>
              </a:xfrm>
              <a:prstGeom prst="rect">
                <a:avLst/>
              </a:prstGeom>
            </p:spPr>
          </p:pic>
        </p:grpSp>
        <p:grpSp>
          <p:nvGrpSpPr>
            <p:cNvPr id="127" name="Groupe 126">
              <a:extLst>
                <a:ext uri="{FF2B5EF4-FFF2-40B4-BE49-F238E27FC236}">
                  <a16:creationId xmlns:a16="http://schemas.microsoft.com/office/drawing/2014/main" id="{69AD7310-2863-5B43-8360-DD900993946D}"/>
                </a:ext>
              </a:extLst>
            </p:cNvPr>
            <p:cNvGrpSpPr/>
            <p:nvPr/>
          </p:nvGrpSpPr>
          <p:grpSpPr>
            <a:xfrm>
              <a:off x="5306304" y="1039838"/>
              <a:ext cx="4721801" cy="403220"/>
              <a:chOff x="5345906" y="3717684"/>
              <a:chExt cx="4721795" cy="403220"/>
            </a:xfrm>
            <a:grpFill/>
          </p:grpSpPr>
          <p:pic>
            <p:nvPicPr>
              <p:cNvPr id="145" name="Graphique 144" descr="Fleur sans tige">
                <a:extLst>
                  <a:ext uri="{FF2B5EF4-FFF2-40B4-BE49-F238E27FC236}">
                    <a16:creationId xmlns:a16="http://schemas.microsoft.com/office/drawing/2014/main" id="{F93C7757-EF33-7941-AAC3-E37C7F52DF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345906" y="372394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6" name="Graphique 145" descr="Fleur sans tige">
                <a:extLst>
                  <a:ext uri="{FF2B5EF4-FFF2-40B4-BE49-F238E27FC236}">
                    <a16:creationId xmlns:a16="http://schemas.microsoft.com/office/drawing/2014/main" id="{9E1C6042-180F-4A41-919C-92BEA4376F5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616421" y="372734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7" name="Graphique 146" descr="Fleur sans tige">
                <a:extLst>
                  <a:ext uri="{FF2B5EF4-FFF2-40B4-BE49-F238E27FC236}">
                    <a16:creationId xmlns:a16="http://schemas.microsoft.com/office/drawing/2014/main" id="{186A2806-61F6-8B44-AB44-04FE38ED6A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886935" y="372394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8" name="Graphique 147" descr="Fleur sans tige">
                <a:extLst>
                  <a:ext uri="{FF2B5EF4-FFF2-40B4-BE49-F238E27FC236}">
                    <a16:creationId xmlns:a16="http://schemas.microsoft.com/office/drawing/2014/main" id="{A425F176-ED66-F842-B36B-394C2CC21DE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157450" y="372054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9" name="Graphique 148" descr="Fleur sans tige">
                <a:extLst>
                  <a:ext uri="{FF2B5EF4-FFF2-40B4-BE49-F238E27FC236}">
                    <a16:creationId xmlns:a16="http://schemas.microsoft.com/office/drawing/2014/main" id="{882E019D-72AE-954B-9894-8A6E8863F3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427964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0" name="Graphique 149" descr="Fleur sans tige">
                <a:extLst>
                  <a:ext uri="{FF2B5EF4-FFF2-40B4-BE49-F238E27FC236}">
                    <a16:creationId xmlns:a16="http://schemas.microsoft.com/office/drawing/2014/main" id="{FB126F26-0365-6044-84EC-8095E808906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698479" y="3725911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1" name="Graphique 150" descr="Fleur sans tige">
                <a:extLst>
                  <a:ext uri="{FF2B5EF4-FFF2-40B4-BE49-F238E27FC236}">
                    <a16:creationId xmlns:a16="http://schemas.microsoft.com/office/drawing/2014/main" id="{ABF9552C-B1C6-6F4C-ADEC-C0682D73A7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968993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2" name="Graphique 151" descr="Fleur sans tige">
                <a:extLst>
                  <a:ext uri="{FF2B5EF4-FFF2-40B4-BE49-F238E27FC236}">
                    <a16:creationId xmlns:a16="http://schemas.microsoft.com/office/drawing/2014/main" id="{132B57C4-B46F-474A-9AFE-6B3CE60122F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239508" y="371911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3" name="Graphique 152" descr="Fleur sans tige">
                <a:extLst>
                  <a:ext uri="{FF2B5EF4-FFF2-40B4-BE49-F238E27FC236}">
                    <a16:creationId xmlns:a16="http://schemas.microsoft.com/office/drawing/2014/main" id="{8E41DDDA-C7A6-D442-9A00-BFFDEC79A7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510022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4" name="Graphique 153" descr="Fleur sans tige">
                <a:extLst>
                  <a:ext uri="{FF2B5EF4-FFF2-40B4-BE49-F238E27FC236}">
                    <a16:creationId xmlns:a16="http://schemas.microsoft.com/office/drawing/2014/main" id="{12E6EF5E-16D8-7C49-B17A-581817A56AC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780537" y="3725911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5" name="Graphique 154" descr="Fleur sans tige">
                <a:extLst>
                  <a:ext uri="{FF2B5EF4-FFF2-40B4-BE49-F238E27FC236}">
                    <a16:creationId xmlns:a16="http://schemas.microsoft.com/office/drawing/2014/main" id="{087E4473-40EB-554B-A5B3-A20D6591BF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051051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6" name="Graphique 155" descr="Fleur sans tige">
                <a:extLst>
                  <a:ext uri="{FF2B5EF4-FFF2-40B4-BE49-F238E27FC236}">
                    <a16:creationId xmlns:a16="http://schemas.microsoft.com/office/drawing/2014/main" id="{70FDA938-57E7-384F-AE1D-F699367293A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321566" y="371911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7" name="Graphique 156" descr="Fleur sans tige">
                <a:extLst>
                  <a:ext uri="{FF2B5EF4-FFF2-40B4-BE49-F238E27FC236}">
                    <a16:creationId xmlns:a16="http://schemas.microsoft.com/office/drawing/2014/main" id="{E6C2A887-B9CC-3149-84EA-DF48E111A5D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592080" y="372108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8" name="Graphique 157" descr="Fleur sans tige">
                <a:extLst>
                  <a:ext uri="{FF2B5EF4-FFF2-40B4-BE49-F238E27FC236}">
                    <a16:creationId xmlns:a16="http://schemas.microsoft.com/office/drawing/2014/main" id="{D6C65FC5-D030-0944-933B-A2541505C5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862595" y="3724480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9" name="Graphique 158" descr="Fleur sans tige">
                <a:extLst>
                  <a:ext uri="{FF2B5EF4-FFF2-40B4-BE49-F238E27FC236}">
                    <a16:creationId xmlns:a16="http://schemas.microsoft.com/office/drawing/2014/main" id="{93263ADE-FFD0-A242-BE07-07940AAA9CA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133109" y="372108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0" name="Graphique 159" descr="Fleur sans tige">
                <a:extLst>
                  <a:ext uri="{FF2B5EF4-FFF2-40B4-BE49-F238E27FC236}">
                    <a16:creationId xmlns:a16="http://schemas.microsoft.com/office/drawing/2014/main" id="{5DCDC9EF-7704-A446-91FE-D30CC253248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403624" y="371768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1" name="Graphique 160" descr="Fleur sans tige">
                <a:extLst>
                  <a:ext uri="{FF2B5EF4-FFF2-40B4-BE49-F238E27FC236}">
                    <a16:creationId xmlns:a16="http://schemas.microsoft.com/office/drawing/2014/main" id="{E1B4E95E-4274-B349-A7DF-7CAA927FC86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674139" y="3717684"/>
                <a:ext cx="393562" cy="393562"/>
              </a:xfrm>
              <a:prstGeom prst="rect">
                <a:avLst/>
              </a:prstGeom>
            </p:spPr>
          </p:pic>
        </p:grpSp>
        <p:pic>
          <p:nvPicPr>
            <p:cNvPr id="128" name="Graphique 127" descr="Fleur sans tige">
              <a:extLst>
                <a:ext uri="{FF2B5EF4-FFF2-40B4-BE49-F238E27FC236}">
                  <a16:creationId xmlns:a16="http://schemas.microsoft.com/office/drawing/2014/main" id="{538F922E-F527-9D46-9F0C-7D49FD870CC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9636508" y="1300939"/>
              <a:ext cx="393562" cy="393562"/>
            </a:xfrm>
            <a:prstGeom prst="rect">
              <a:avLst/>
            </a:prstGeom>
          </p:spPr>
        </p:pic>
        <p:pic>
          <p:nvPicPr>
            <p:cNvPr id="129" name="Graphique 128" descr="Fleur sans tige">
              <a:extLst>
                <a:ext uri="{FF2B5EF4-FFF2-40B4-BE49-F238E27FC236}">
                  <a16:creationId xmlns:a16="http://schemas.microsoft.com/office/drawing/2014/main" id="{99BEFB2F-19A9-024E-AC7A-32F4BFCC620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9639906" y="1571454"/>
              <a:ext cx="393562" cy="393562"/>
            </a:xfrm>
            <a:prstGeom prst="rect">
              <a:avLst/>
            </a:prstGeom>
          </p:spPr>
        </p:pic>
        <p:pic>
          <p:nvPicPr>
            <p:cNvPr id="130" name="Graphique 129" descr="Fleur sans tige">
              <a:extLst>
                <a:ext uri="{FF2B5EF4-FFF2-40B4-BE49-F238E27FC236}">
                  <a16:creationId xmlns:a16="http://schemas.microsoft.com/office/drawing/2014/main" id="{1ABA3E77-F656-7A41-8D1A-31864902191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9637939" y="1841968"/>
              <a:ext cx="393562" cy="393562"/>
            </a:xfrm>
            <a:prstGeom prst="rect">
              <a:avLst/>
            </a:prstGeom>
          </p:spPr>
        </p:pic>
        <p:pic>
          <p:nvPicPr>
            <p:cNvPr id="131" name="Graphique 130" descr="Fleur sans tige">
              <a:extLst>
                <a:ext uri="{FF2B5EF4-FFF2-40B4-BE49-F238E27FC236}">
                  <a16:creationId xmlns:a16="http://schemas.microsoft.com/office/drawing/2014/main" id="{3B9BC0DA-8AB9-B24A-916E-D46FDE1D525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9634541" y="2112483"/>
              <a:ext cx="393562" cy="393562"/>
            </a:xfrm>
            <a:prstGeom prst="rect">
              <a:avLst/>
            </a:prstGeom>
          </p:spPr>
        </p:pic>
        <p:pic>
          <p:nvPicPr>
            <p:cNvPr id="132" name="Graphique 131" descr="Fleur sans tige">
              <a:extLst>
                <a:ext uri="{FF2B5EF4-FFF2-40B4-BE49-F238E27FC236}">
                  <a16:creationId xmlns:a16="http://schemas.microsoft.com/office/drawing/2014/main" id="{A5FE29CF-43FF-0948-BF11-B0493BD4BB7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9637939" y="2382997"/>
              <a:ext cx="393562" cy="393562"/>
            </a:xfrm>
            <a:prstGeom prst="rect">
              <a:avLst/>
            </a:prstGeom>
          </p:spPr>
        </p:pic>
        <p:pic>
          <p:nvPicPr>
            <p:cNvPr id="133" name="Graphique 132" descr="Fleur sans tige">
              <a:extLst>
                <a:ext uri="{FF2B5EF4-FFF2-40B4-BE49-F238E27FC236}">
                  <a16:creationId xmlns:a16="http://schemas.microsoft.com/office/drawing/2014/main" id="{5501AE2C-5057-DD4B-987F-19623A3C8AE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9641337" y="2653512"/>
              <a:ext cx="393562" cy="393562"/>
            </a:xfrm>
            <a:prstGeom prst="rect">
              <a:avLst/>
            </a:prstGeom>
          </p:spPr>
        </p:pic>
        <p:pic>
          <p:nvPicPr>
            <p:cNvPr id="134" name="Graphique 133" descr="Fleur sans tige">
              <a:extLst>
                <a:ext uri="{FF2B5EF4-FFF2-40B4-BE49-F238E27FC236}">
                  <a16:creationId xmlns:a16="http://schemas.microsoft.com/office/drawing/2014/main" id="{AB438C5F-B74C-CC4A-8D8C-89BE16DCEBD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9641337" y="2924027"/>
              <a:ext cx="393562" cy="393562"/>
            </a:xfrm>
            <a:prstGeom prst="rect">
              <a:avLst/>
            </a:prstGeom>
          </p:spPr>
        </p:pic>
        <p:pic>
          <p:nvPicPr>
            <p:cNvPr id="135" name="Graphique 134" descr="Fleur sans tige">
              <a:extLst>
                <a:ext uri="{FF2B5EF4-FFF2-40B4-BE49-F238E27FC236}">
                  <a16:creationId xmlns:a16="http://schemas.microsoft.com/office/drawing/2014/main" id="{11E3DF68-CF6B-9A46-9408-EB8B30C9CD0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9641336" y="3189290"/>
              <a:ext cx="393562" cy="393562"/>
            </a:xfrm>
            <a:prstGeom prst="rect">
              <a:avLst/>
            </a:prstGeom>
          </p:spPr>
        </p:pic>
        <p:grpSp>
          <p:nvGrpSpPr>
            <p:cNvPr id="136" name="Groupe 135">
              <a:extLst>
                <a:ext uri="{FF2B5EF4-FFF2-40B4-BE49-F238E27FC236}">
                  <a16:creationId xmlns:a16="http://schemas.microsoft.com/office/drawing/2014/main" id="{5E3E15A9-D660-3741-902B-F036F754A21B}"/>
                </a:ext>
              </a:extLst>
            </p:cNvPr>
            <p:cNvGrpSpPr/>
            <p:nvPr/>
          </p:nvGrpSpPr>
          <p:grpSpPr>
            <a:xfrm>
              <a:off x="5305727" y="1300939"/>
              <a:ext cx="400358" cy="2281913"/>
              <a:chOff x="5305727" y="1300939"/>
              <a:chExt cx="400358" cy="2281913"/>
            </a:xfrm>
            <a:grpFill/>
          </p:grpSpPr>
          <p:pic>
            <p:nvPicPr>
              <p:cNvPr id="137" name="Graphique 136" descr="Fleur sans tige">
                <a:extLst>
                  <a:ext uri="{FF2B5EF4-FFF2-40B4-BE49-F238E27FC236}">
                    <a16:creationId xmlns:a16="http://schemas.microsoft.com/office/drawing/2014/main" id="{6DFAEBD0-2191-D440-8857-DA6B56C88C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5400000">
                <a:off x="5307694" y="1300939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38" name="Graphique 137" descr="Fleur sans tige">
                <a:extLst>
                  <a:ext uri="{FF2B5EF4-FFF2-40B4-BE49-F238E27FC236}">
                    <a16:creationId xmlns:a16="http://schemas.microsoft.com/office/drawing/2014/main" id="{362B96FB-B424-0247-8FBF-0FE3D086BA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5400000">
                <a:off x="5311092" y="157145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39" name="Graphique 138" descr="Fleur sans tige">
                <a:extLst>
                  <a:ext uri="{FF2B5EF4-FFF2-40B4-BE49-F238E27FC236}">
                    <a16:creationId xmlns:a16="http://schemas.microsoft.com/office/drawing/2014/main" id="{1B10AA1D-417F-FF49-9C04-3B47845C82F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5400000">
                <a:off x="5309125" y="184196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0" name="Graphique 139" descr="Fleur sans tige">
                <a:extLst>
                  <a:ext uri="{FF2B5EF4-FFF2-40B4-BE49-F238E27FC236}">
                    <a16:creationId xmlns:a16="http://schemas.microsoft.com/office/drawing/2014/main" id="{69C0E8D7-FDFE-384F-83BD-7BA193F6E91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5400000">
                <a:off x="5305727" y="211248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1" name="Graphique 140" descr="Fleur sans tige">
                <a:extLst>
                  <a:ext uri="{FF2B5EF4-FFF2-40B4-BE49-F238E27FC236}">
                    <a16:creationId xmlns:a16="http://schemas.microsoft.com/office/drawing/2014/main" id="{20B26FFE-1E37-9F49-855E-FE524772A73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5400000">
                <a:off x="5309125" y="238299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2" name="Graphique 141" descr="Fleur sans tige">
                <a:extLst>
                  <a:ext uri="{FF2B5EF4-FFF2-40B4-BE49-F238E27FC236}">
                    <a16:creationId xmlns:a16="http://schemas.microsoft.com/office/drawing/2014/main" id="{F1FB68AD-5EBD-AE4F-9EBA-39D3EBCA25A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5400000">
                <a:off x="5312523" y="265351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3" name="Graphique 142" descr="Fleur sans tige">
                <a:extLst>
                  <a:ext uri="{FF2B5EF4-FFF2-40B4-BE49-F238E27FC236}">
                    <a16:creationId xmlns:a16="http://schemas.microsoft.com/office/drawing/2014/main" id="{3783E638-BAFE-014D-BD7D-AB4F5E6A495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5400000">
                <a:off x="5312523" y="292402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4" name="Graphique 143" descr="Fleur sans tige">
                <a:extLst>
                  <a:ext uri="{FF2B5EF4-FFF2-40B4-BE49-F238E27FC236}">
                    <a16:creationId xmlns:a16="http://schemas.microsoft.com/office/drawing/2014/main" id="{7D1AEEB6-C9A5-4A47-968E-15D0AB86AC8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5400000">
                <a:off x="5312523" y="3189290"/>
                <a:ext cx="393562" cy="393562"/>
              </a:xfrm>
              <a:prstGeom prst="rect">
                <a:avLst/>
              </a:prstGeom>
            </p:spPr>
          </p:pic>
        </p:grpSp>
      </p:grpSp>
      <p:sp>
        <p:nvSpPr>
          <p:cNvPr id="179" name="Rectangle : coins arrondis 178">
            <a:extLst>
              <a:ext uri="{FF2B5EF4-FFF2-40B4-BE49-F238E27FC236}">
                <a16:creationId xmlns:a16="http://schemas.microsoft.com/office/drawing/2014/main" id="{F95971E6-52F0-1C41-AA2D-D63E958C6602}"/>
              </a:ext>
            </a:extLst>
          </p:cNvPr>
          <p:cNvSpPr/>
          <p:nvPr/>
        </p:nvSpPr>
        <p:spPr>
          <a:xfrm>
            <a:off x="5886843" y="3969987"/>
            <a:ext cx="3993669" cy="2173680"/>
          </a:xfrm>
          <a:prstGeom prst="roundRect">
            <a:avLst>
              <a:gd name="adj" fmla="val 9471"/>
            </a:avLst>
          </a:prstGeom>
          <a:pattFill prst="ltDnDiag">
            <a:fgClr>
              <a:srgbClr val="CBF88D"/>
            </a:fgClr>
            <a:bgClr>
              <a:schemeClr val="bg1"/>
            </a:bgClr>
          </a:patt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spc="300" dirty="0">
                <a:solidFill>
                  <a:srgbClr val="92D050"/>
                </a:solidFill>
                <a:latin typeface="Modern Fantasy DEMO" pitchFamily="2" charset="77"/>
              </a:rPr>
              <a:t>Un joker pour</a:t>
            </a:r>
          </a:p>
          <a:p>
            <a:pPr algn="ctr"/>
            <a:endParaRPr lang="fr-FR" spc="300" dirty="0">
              <a:solidFill>
                <a:schemeClr val="tx1">
                  <a:lumMod val="75000"/>
                  <a:lumOff val="25000"/>
                </a:schemeClr>
              </a:solidFill>
              <a:latin typeface="Modern Fantasy DEMO" pitchFamily="2" charset="77"/>
            </a:endParaRPr>
          </a:p>
          <a:p>
            <a:pPr algn="ctr"/>
            <a:r>
              <a:rPr lang="fr-FR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KG Hard Candy Solid" panose="02000506000000020004" pitchFamily="2" charset="77"/>
              </a:rPr>
              <a:t>Choisir sa place pour une durée d’une semaine</a:t>
            </a:r>
          </a:p>
        </p:txBody>
      </p:sp>
      <p:sp>
        <p:nvSpPr>
          <p:cNvPr id="180" name="ZoneTexte 179">
            <a:extLst>
              <a:ext uri="{FF2B5EF4-FFF2-40B4-BE49-F238E27FC236}">
                <a16:creationId xmlns:a16="http://schemas.microsoft.com/office/drawing/2014/main" id="{2B8C91E3-64DE-8348-931C-C78BAC16D5BD}"/>
              </a:ext>
            </a:extLst>
          </p:cNvPr>
          <p:cNvSpPr txBox="1"/>
          <p:nvPr/>
        </p:nvSpPr>
        <p:spPr>
          <a:xfrm>
            <a:off x="771293" y="5764432"/>
            <a:ext cx="721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2"/>
                </a:solidFill>
                <a:latin typeface="KG Hard Candy Solid" panose="02000506000000020004" pitchFamily="2" charset="77"/>
              </a:rPr>
              <a:t>30 pts</a:t>
            </a:r>
          </a:p>
        </p:txBody>
      </p:sp>
      <p:sp>
        <p:nvSpPr>
          <p:cNvPr id="181" name="ZoneTexte 180">
            <a:extLst>
              <a:ext uri="{FF2B5EF4-FFF2-40B4-BE49-F238E27FC236}">
                <a16:creationId xmlns:a16="http://schemas.microsoft.com/office/drawing/2014/main" id="{28D49A5C-C23D-DB42-B654-C68AAAB17641}"/>
              </a:ext>
            </a:extLst>
          </p:cNvPr>
          <p:cNvSpPr txBox="1"/>
          <p:nvPr/>
        </p:nvSpPr>
        <p:spPr>
          <a:xfrm>
            <a:off x="5870626" y="5775365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  <a:latin typeface="KG Hard Candy Solid" panose="02000506000000020004" pitchFamily="2" charset="77"/>
              </a:rPr>
              <a:t>100 pts</a:t>
            </a:r>
          </a:p>
        </p:txBody>
      </p:sp>
      <p:sp>
        <p:nvSpPr>
          <p:cNvPr id="182" name="ZoneTexte 181">
            <a:extLst>
              <a:ext uri="{FF2B5EF4-FFF2-40B4-BE49-F238E27FC236}">
                <a16:creationId xmlns:a16="http://schemas.microsoft.com/office/drawing/2014/main" id="{774715D0-EEB0-C845-83E7-C12CD8623D70}"/>
              </a:ext>
            </a:extLst>
          </p:cNvPr>
          <p:cNvSpPr txBox="1"/>
          <p:nvPr/>
        </p:nvSpPr>
        <p:spPr>
          <a:xfrm>
            <a:off x="5897323" y="2545893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  <a:latin typeface="KG Hard Candy Solid" panose="02000506000000020004" pitchFamily="2" charset="77"/>
              </a:rPr>
              <a:t>70 pts</a:t>
            </a:r>
          </a:p>
        </p:txBody>
      </p:sp>
      <p:sp>
        <p:nvSpPr>
          <p:cNvPr id="183" name="ZoneTexte 182">
            <a:extLst>
              <a:ext uri="{FF2B5EF4-FFF2-40B4-BE49-F238E27FC236}">
                <a16:creationId xmlns:a16="http://schemas.microsoft.com/office/drawing/2014/main" id="{1B6B11C8-BE51-AF4E-A9C9-3D963F653C2A}"/>
              </a:ext>
            </a:extLst>
          </p:cNvPr>
          <p:cNvSpPr txBox="1"/>
          <p:nvPr/>
        </p:nvSpPr>
        <p:spPr>
          <a:xfrm>
            <a:off x="764306" y="2510803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ED99"/>
                </a:solidFill>
                <a:latin typeface="KG Hard Candy Solid" panose="02000506000000020004" pitchFamily="2" charset="77"/>
              </a:rPr>
              <a:t>40 pts</a:t>
            </a:r>
          </a:p>
        </p:txBody>
      </p:sp>
      <p:sp>
        <p:nvSpPr>
          <p:cNvPr id="120" name="ZoneTexte 119">
            <a:extLst>
              <a:ext uri="{FF2B5EF4-FFF2-40B4-BE49-F238E27FC236}">
                <a16:creationId xmlns:a16="http://schemas.microsoft.com/office/drawing/2014/main" id="{030AF616-0076-534A-973A-3C2E40457C7C}"/>
              </a:ext>
            </a:extLst>
          </p:cNvPr>
          <p:cNvSpPr txBox="1"/>
          <p:nvPr/>
        </p:nvSpPr>
        <p:spPr>
          <a:xfrm>
            <a:off x="8846949" y="7274696"/>
            <a:ext cx="18226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 err="1"/>
              <a:t>monpetitbazardeprof.com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1139392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 : coins arrondis 121">
            <a:extLst>
              <a:ext uri="{FF2B5EF4-FFF2-40B4-BE49-F238E27FC236}">
                <a16:creationId xmlns:a16="http://schemas.microsoft.com/office/drawing/2014/main" id="{3ECDCF06-ED20-574F-B5C7-DE8EC3985135}"/>
              </a:ext>
            </a:extLst>
          </p:cNvPr>
          <p:cNvSpPr/>
          <p:nvPr/>
        </p:nvSpPr>
        <p:spPr>
          <a:xfrm>
            <a:off x="463273" y="450477"/>
            <a:ext cx="4602997" cy="2689108"/>
          </a:xfrm>
          <a:prstGeom prst="roundRect">
            <a:avLst>
              <a:gd name="adj" fmla="val 8691"/>
            </a:avLst>
          </a:prstGeom>
          <a:pattFill prst="lgConfetti">
            <a:fgClr>
              <a:schemeClr val="bg1"/>
            </a:fgClr>
            <a:bgClr>
              <a:schemeClr val="accent5">
                <a:lumMod val="60000"/>
                <a:lumOff val="40000"/>
              </a:schemeClr>
            </a:bgClr>
          </a:patt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6CED1703-8DF4-7E47-9B7A-96644B35478C}"/>
              </a:ext>
            </a:extLst>
          </p:cNvPr>
          <p:cNvSpPr/>
          <p:nvPr/>
        </p:nvSpPr>
        <p:spPr>
          <a:xfrm>
            <a:off x="771293" y="700060"/>
            <a:ext cx="3993669" cy="2173680"/>
          </a:xfrm>
          <a:prstGeom prst="roundRect">
            <a:avLst>
              <a:gd name="adj" fmla="val 9471"/>
            </a:avLst>
          </a:prstGeom>
          <a:pattFill prst="pct5">
            <a:fgClr>
              <a:srgbClr val="FFED99"/>
            </a:fgClr>
            <a:bgClr>
              <a:schemeClr val="bg1"/>
            </a:bgClr>
          </a:pattFill>
          <a:ln w="25400">
            <a:solidFill>
              <a:srgbClr val="F08F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spc="300" dirty="0">
                <a:solidFill>
                  <a:srgbClr val="F08FDE"/>
                </a:solidFill>
                <a:latin typeface="Modern Fantasy DEMO" pitchFamily="2" charset="77"/>
              </a:rPr>
              <a:t>Un joker pour</a:t>
            </a:r>
          </a:p>
          <a:p>
            <a:pPr algn="ctr"/>
            <a:endParaRPr lang="fr-FR" sz="2000" spc="300" dirty="0">
              <a:solidFill>
                <a:schemeClr val="tx1">
                  <a:lumMod val="75000"/>
                  <a:lumOff val="25000"/>
                </a:schemeClr>
              </a:solidFill>
              <a:latin typeface="Modern Fantasy DEMO" pitchFamily="2" charset="77"/>
            </a:endParaRPr>
          </a:p>
          <a:p>
            <a:pPr algn="ctr"/>
            <a:r>
              <a:rPr lang="fr-FR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KG Hard Candy Solid" panose="02000506000000020004" pitchFamily="2" charset="77"/>
              </a:rPr>
              <a:t>Pour avoir un cahier neuf</a:t>
            </a:r>
          </a:p>
        </p:txBody>
      </p:sp>
      <p:grpSp>
        <p:nvGrpSpPr>
          <p:cNvPr id="62" name="Groupe 61">
            <a:extLst>
              <a:ext uri="{FF2B5EF4-FFF2-40B4-BE49-F238E27FC236}">
                <a16:creationId xmlns:a16="http://schemas.microsoft.com/office/drawing/2014/main" id="{DEE82D79-1115-1248-94FA-6DA3AF45C1C8}"/>
              </a:ext>
            </a:extLst>
          </p:cNvPr>
          <p:cNvGrpSpPr/>
          <p:nvPr/>
        </p:nvGrpSpPr>
        <p:grpSpPr>
          <a:xfrm>
            <a:off x="5459244" y="314957"/>
            <a:ext cx="4862291" cy="2943886"/>
            <a:chOff x="5305727" y="1039838"/>
            <a:chExt cx="4729161" cy="2811290"/>
          </a:xfrm>
          <a:solidFill>
            <a:srgbClr val="66CD00"/>
          </a:solidFill>
        </p:grpSpPr>
        <p:grpSp>
          <p:nvGrpSpPr>
            <p:cNvPr id="50" name="Groupe 49">
              <a:extLst>
                <a:ext uri="{FF2B5EF4-FFF2-40B4-BE49-F238E27FC236}">
                  <a16:creationId xmlns:a16="http://schemas.microsoft.com/office/drawing/2014/main" id="{0EB2CFC2-85F8-1447-A865-08004B56FC13}"/>
                </a:ext>
              </a:extLst>
            </p:cNvPr>
            <p:cNvGrpSpPr/>
            <p:nvPr/>
          </p:nvGrpSpPr>
          <p:grpSpPr>
            <a:xfrm>
              <a:off x="5307919" y="3447908"/>
              <a:ext cx="4721795" cy="403220"/>
              <a:chOff x="5307919" y="3447908"/>
              <a:chExt cx="4721795" cy="403220"/>
            </a:xfrm>
            <a:grpFill/>
          </p:grpSpPr>
          <p:pic>
            <p:nvPicPr>
              <p:cNvPr id="7" name="Graphique 6" descr="Fleur sans tige">
                <a:extLst>
                  <a:ext uri="{FF2B5EF4-FFF2-40B4-BE49-F238E27FC236}">
                    <a16:creationId xmlns:a16="http://schemas.microsoft.com/office/drawing/2014/main" id="{250040A6-FECD-3246-86FB-A94495754B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307919" y="345416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8" name="Graphique 7" descr="Fleur sans tige">
                <a:extLst>
                  <a:ext uri="{FF2B5EF4-FFF2-40B4-BE49-F238E27FC236}">
                    <a16:creationId xmlns:a16="http://schemas.microsoft.com/office/drawing/2014/main" id="{5AAEF575-5961-9841-9374-02F44449D1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578434" y="345756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9" name="Graphique 8" descr="Fleur sans tige">
                <a:extLst>
                  <a:ext uri="{FF2B5EF4-FFF2-40B4-BE49-F238E27FC236}">
                    <a16:creationId xmlns:a16="http://schemas.microsoft.com/office/drawing/2014/main" id="{DA41DB18-2972-D642-BB4A-381B7F762E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848948" y="345416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0" name="Graphique 9" descr="Fleur sans tige">
                <a:extLst>
                  <a:ext uri="{FF2B5EF4-FFF2-40B4-BE49-F238E27FC236}">
                    <a16:creationId xmlns:a16="http://schemas.microsoft.com/office/drawing/2014/main" id="{938CD556-4AD4-2D48-B324-07ED4FA498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119463" y="3450770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1" name="Graphique 10" descr="Fleur sans tige">
                <a:extLst>
                  <a:ext uri="{FF2B5EF4-FFF2-40B4-BE49-F238E27FC236}">
                    <a16:creationId xmlns:a16="http://schemas.microsoft.com/office/drawing/2014/main" id="{B64707F8-7821-E643-B7CB-17394EC1687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389977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2" name="Graphique 11" descr="Fleur sans tige">
                <a:extLst>
                  <a:ext uri="{FF2B5EF4-FFF2-40B4-BE49-F238E27FC236}">
                    <a16:creationId xmlns:a16="http://schemas.microsoft.com/office/drawing/2014/main" id="{6FC56FF8-EFE6-474C-8F51-54F691B46B5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660492" y="345613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3" name="Graphique 12" descr="Fleur sans tige">
                <a:extLst>
                  <a:ext uri="{FF2B5EF4-FFF2-40B4-BE49-F238E27FC236}">
                    <a16:creationId xmlns:a16="http://schemas.microsoft.com/office/drawing/2014/main" id="{041E83CF-E0FA-1E4C-8EEF-481BFB3CEA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931006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" name="Graphique 13" descr="Fleur sans tige">
                <a:extLst>
                  <a:ext uri="{FF2B5EF4-FFF2-40B4-BE49-F238E27FC236}">
                    <a16:creationId xmlns:a16="http://schemas.microsoft.com/office/drawing/2014/main" id="{EE4BCF1A-FBF8-AC43-BBEC-127DB265F2E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201521" y="3449339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" name="Graphique 14" descr="Fleur sans tige">
                <a:extLst>
                  <a:ext uri="{FF2B5EF4-FFF2-40B4-BE49-F238E27FC236}">
                    <a16:creationId xmlns:a16="http://schemas.microsoft.com/office/drawing/2014/main" id="{B75D5F5B-415C-7F4B-95EC-3AB4249333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472035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" name="Graphique 15" descr="Fleur sans tige">
                <a:extLst>
                  <a:ext uri="{FF2B5EF4-FFF2-40B4-BE49-F238E27FC236}">
                    <a16:creationId xmlns:a16="http://schemas.microsoft.com/office/drawing/2014/main" id="{A3B59A73-EE8C-7646-BD20-A279BD46C80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742550" y="345613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" name="Graphique 16" descr="Fleur sans tige">
                <a:extLst>
                  <a:ext uri="{FF2B5EF4-FFF2-40B4-BE49-F238E27FC236}">
                    <a16:creationId xmlns:a16="http://schemas.microsoft.com/office/drawing/2014/main" id="{255DAE2B-684D-1249-8E0D-98990070562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013064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8" name="Graphique 17" descr="Fleur sans tige">
                <a:extLst>
                  <a:ext uri="{FF2B5EF4-FFF2-40B4-BE49-F238E27FC236}">
                    <a16:creationId xmlns:a16="http://schemas.microsoft.com/office/drawing/2014/main" id="{D331BA3B-872B-9849-A9FE-496326093CB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283579" y="3449339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9" name="Graphique 18" descr="Fleur sans tige">
                <a:extLst>
                  <a:ext uri="{FF2B5EF4-FFF2-40B4-BE49-F238E27FC236}">
                    <a16:creationId xmlns:a16="http://schemas.microsoft.com/office/drawing/2014/main" id="{77D2ECF8-6582-054F-B670-35DAC1221BA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554093" y="345130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0" name="Graphique 19" descr="Fleur sans tige">
                <a:extLst>
                  <a:ext uri="{FF2B5EF4-FFF2-40B4-BE49-F238E27FC236}">
                    <a16:creationId xmlns:a16="http://schemas.microsoft.com/office/drawing/2014/main" id="{62B518F8-7B1B-144F-89F7-4C30081B97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824608" y="345470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1" name="Graphique 20" descr="Fleur sans tige">
                <a:extLst>
                  <a:ext uri="{FF2B5EF4-FFF2-40B4-BE49-F238E27FC236}">
                    <a16:creationId xmlns:a16="http://schemas.microsoft.com/office/drawing/2014/main" id="{22C138CB-091C-7941-B381-DB9E5E1307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095122" y="345130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2" name="Graphique 21" descr="Fleur sans tige">
                <a:extLst>
                  <a:ext uri="{FF2B5EF4-FFF2-40B4-BE49-F238E27FC236}">
                    <a16:creationId xmlns:a16="http://schemas.microsoft.com/office/drawing/2014/main" id="{F55D4446-DAA5-8948-B63D-6106C9A5EF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365637" y="344790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3" name="Graphique 22" descr="Fleur sans tige">
                <a:extLst>
                  <a:ext uri="{FF2B5EF4-FFF2-40B4-BE49-F238E27FC236}">
                    <a16:creationId xmlns:a16="http://schemas.microsoft.com/office/drawing/2014/main" id="{A44E5D89-97B7-7047-BE06-8A889F36C98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636152" y="3447908"/>
                <a:ext cx="393562" cy="393562"/>
              </a:xfrm>
              <a:prstGeom prst="rect">
                <a:avLst/>
              </a:prstGeom>
            </p:spPr>
          </p:pic>
        </p:grpSp>
        <p:grpSp>
          <p:nvGrpSpPr>
            <p:cNvPr id="25" name="Groupe 24">
              <a:extLst>
                <a:ext uri="{FF2B5EF4-FFF2-40B4-BE49-F238E27FC236}">
                  <a16:creationId xmlns:a16="http://schemas.microsoft.com/office/drawing/2014/main" id="{39A3A6BA-63F6-8148-ACBF-79E492A9BDC6}"/>
                </a:ext>
              </a:extLst>
            </p:cNvPr>
            <p:cNvGrpSpPr/>
            <p:nvPr/>
          </p:nvGrpSpPr>
          <p:grpSpPr>
            <a:xfrm>
              <a:off x="5306298" y="1039838"/>
              <a:ext cx="4721795" cy="403220"/>
              <a:chOff x="5345906" y="3717684"/>
              <a:chExt cx="4721795" cy="403220"/>
            </a:xfrm>
            <a:grpFill/>
          </p:grpSpPr>
          <p:pic>
            <p:nvPicPr>
              <p:cNvPr id="26" name="Graphique 25" descr="Fleur sans tige">
                <a:extLst>
                  <a:ext uri="{FF2B5EF4-FFF2-40B4-BE49-F238E27FC236}">
                    <a16:creationId xmlns:a16="http://schemas.microsoft.com/office/drawing/2014/main" id="{0B15AE20-1272-BC43-8219-FB6D8F0F15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345906" y="372394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7" name="Graphique 26" descr="Fleur sans tige">
                <a:extLst>
                  <a:ext uri="{FF2B5EF4-FFF2-40B4-BE49-F238E27FC236}">
                    <a16:creationId xmlns:a16="http://schemas.microsoft.com/office/drawing/2014/main" id="{469BB67C-38E0-584B-A733-AB18C2AFC0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616421" y="372734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8" name="Graphique 27" descr="Fleur sans tige">
                <a:extLst>
                  <a:ext uri="{FF2B5EF4-FFF2-40B4-BE49-F238E27FC236}">
                    <a16:creationId xmlns:a16="http://schemas.microsoft.com/office/drawing/2014/main" id="{B5DC468A-FA31-CC4C-B568-F70741A59A5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886935" y="372394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9" name="Graphique 28" descr="Fleur sans tige">
                <a:extLst>
                  <a:ext uri="{FF2B5EF4-FFF2-40B4-BE49-F238E27FC236}">
                    <a16:creationId xmlns:a16="http://schemas.microsoft.com/office/drawing/2014/main" id="{C53187AA-722D-F046-AED5-1EA6D5F1C67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157450" y="372054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0" name="Graphique 29" descr="Fleur sans tige">
                <a:extLst>
                  <a:ext uri="{FF2B5EF4-FFF2-40B4-BE49-F238E27FC236}">
                    <a16:creationId xmlns:a16="http://schemas.microsoft.com/office/drawing/2014/main" id="{88E8CAB7-8AEE-9642-A671-B552C843F92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427964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1" name="Graphique 30" descr="Fleur sans tige">
                <a:extLst>
                  <a:ext uri="{FF2B5EF4-FFF2-40B4-BE49-F238E27FC236}">
                    <a16:creationId xmlns:a16="http://schemas.microsoft.com/office/drawing/2014/main" id="{FB2BFA0B-578B-7E47-A045-2DA145CADA2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698479" y="3725911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2" name="Graphique 31" descr="Fleur sans tige">
                <a:extLst>
                  <a:ext uri="{FF2B5EF4-FFF2-40B4-BE49-F238E27FC236}">
                    <a16:creationId xmlns:a16="http://schemas.microsoft.com/office/drawing/2014/main" id="{620582EA-8B13-EC4A-8239-DC2E3DCC7C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968993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3" name="Graphique 32" descr="Fleur sans tige">
                <a:extLst>
                  <a:ext uri="{FF2B5EF4-FFF2-40B4-BE49-F238E27FC236}">
                    <a16:creationId xmlns:a16="http://schemas.microsoft.com/office/drawing/2014/main" id="{323511FE-A762-BF49-8F59-65C098290F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239508" y="371911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4" name="Graphique 33" descr="Fleur sans tige">
                <a:extLst>
                  <a:ext uri="{FF2B5EF4-FFF2-40B4-BE49-F238E27FC236}">
                    <a16:creationId xmlns:a16="http://schemas.microsoft.com/office/drawing/2014/main" id="{23FE859C-BCC8-F440-B50E-07358D0D2C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510022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5" name="Graphique 34" descr="Fleur sans tige">
                <a:extLst>
                  <a:ext uri="{FF2B5EF4-FFF2-40B4-BE49-F238E27FC236}">
                    <a16:creationId xmlns:a16="http://schemas.microsoft.com/office/drawing/2014/main" id="{6FE25DD8-A36F-D145-9149-869A1D8DD57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780537" y="3725911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6" name="Graphique 35" descr="Fleur sans tige">
                <a:extLst>
                  <a:ext uri="{FF2B5EF4-FFF2-40B4-BE49-F238E27FC236}">
                    <a16:creationId xmlns:a16="http://schemas.microsoft.com/office/drawing/2014/main" id="{BD6D44B3-CE26-D94A-B333-940C4541BDC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051051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7" name="Graphique 36" descr="Fleur sans tige">
                <a:extLst>
                  <a:ext uri="{FF2B5EF4-FFF2-40B4-BE49-F238E27FC236}">
                    <a16:creationId xmlns:a16="http://schemas.microsoft.com/office/drawing/2014/main" id="{E82858E6-B570-A34E-9118-B97075DFA44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321566" y="371911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8" name="Graphique 37" descr="Fleur sans tige">
                <a:extLst>
                  <a:ext uri="{FF2B5EF4-FFF2-40B4-BE49-F238E27FC236}">
                    <a16:creationId xmlns:a16="http://schemas.microsoft.com/office/drawing/2014/main" id="{0FD9E6BE-25F8-D244-97F5-37FA78E977D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592080" y="372108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9" name="Graphique 38" descr="Fleur sans tige">
                <a:extLst>
                  <a:ext uri="{FF2B5EF4-FFF2-40B4-BE49-F238E27FC236}">
                    <a16:creationId xmlns:a16="http://schemas.microsoft.com/office/drawing/2014/main" id="{5EE40340-10EE-2543-8665-F0562125EC3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862595" y="3724480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40" name="Graphique 39" descr="Fleur sans tige">
                <a:extLst>
                  <a:ext uri="{FF2B5EF4-FFF2-40B4-BE49-F238E27FC236}">
                    <a16:creationId xmlns:a16="http://schemas.microsoft.com/office/drawing/2014/main" id="{1EA7BD78-C4F0-A340-9B6E-95A3AB1C7B8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133109" y="372108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41" name="Graphique 40" descr="Fleur sans tige">
                <a:extLst>
                  <a:ext uri="{FF2B5EF4-FFF2-40B4-BE49-F238E27FC236}">
                    <a16:creationId xmlns:a16="http://schemas.microsoft.com/office/drawing/2014/main" id="{79F65550-620B-1F4D-8A44-6E6F28A3E7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403624" y="371768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42" name="Graphique 41" descr="Fleur sans tige">
                <a:extLst>
                  <a:ext uri="{FF2B5EF4-FFF2-40B4-BE49-F238E27FC236}">
                    <a16:creationId xmlns:a16="http://schemas.microsoft.com/office/drawing/2014/main" id="{8A35F628-62E8-0842-9A97-4B673A8CA8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674139" y="3717684"/>
                <a:ext cx="393562" cy="393562"/>
              </a:xfrm>
              <a:prstGeom prst="rect">
                <a:avLst/>
              </a:prstGeom>
            </p:spPr>
          </p:pic>
        </p:grpSp>
        <p:pic>
          <p:nvPicPr>
            <p:cNvPr id="43" name="Graphique 42" descr="Fleur sans tige">
              <a:extLst>
                <a:ext uri="{FF2B5EF4-FFF2-40B4-BE49-F238E27FC236}">
                  <a16:creationId xmlns:a16="http://schemas.microsoft.com/office/drawing/2014/main" id="{1A832F6F-11B2-C14F-8F51-C00D4221D3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36497" y="1300939"/>
              <a:ext cx="393562" cy="393562"/>
            </a:xfrm>
            <a:prstGeom prst="rect">
              <a:avLst/>
            </a:prstGeom>
          </p:spPr>
        </p:pic>
        <p:pic>
          <p:nvPicPr>
            <p:cNvPr id="44" name="Graphique 43" descr="Fleur sans tige">
              <a:extLst>
                <a:ext uri="{FF2B5EF4-FFF2-40B4-BE49-F238E27FC236}">
                  <a16:creationId xmlns:a16="http://schemas.microsoft.com/office/drawing/2014/main" id="{3E422212-63F3-014F-8CB7-87C667A4615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39895" y="1571454"/>
              <a:ext cx="393562" cy="393562"/>
            </a:xfrm>
            <a:prstGeom prst="rect">
              <a:avLst/>
            </a:prstGeom>
          </p:spPr>
        </p:pic>
        <p:pic>
          <p:nvPicPr>
            <p:cNvPr id="45" name="Graphique 44" descr="Fleur sans tige">
              <a:extLst>
                <a:ext uri="{FF2B5EF4-FFF2-40B4-BE49-F238E27FC236}">
                  <a16:creationId xmlns:a16="http://schemas.microsoft.com/office/drawing/2014/main" id="{6F524629-055D-5441-9A41-4D9E038B2C8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37928" y="1841968"/>
              <a:ext cx="393562" cy="393562"/>
            </a:xfrm>
            <a:prstGeom prst="rect">
              <a:avLst/>
            </a:prstGeom>
          </p:spPr>
        </p:pic>
        <p:pic>
          <p:nvPicPr>
            <p:cNvPr id="46" name="Graphique 45" descr="Fleur sans tige">
              <a:extLst>
                <a:ext uri="{FF2B5EF4-FFF2-40B4-BE49-F238E27FC236}">
                  <a16:creationId xmlns:a16="http://schemas.microsoft.com/office/drawing/2014/main" id="{CD142CD1-D072-2741-A706-4E0084E3B23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34530" y="2112483"/>
              <a:ext cx="393562" cy="393562"/>
            </a:xfrm>
            <a:prstGeom prst="rect">
              <a:avLst/>
            </a:prstGeom>
          </p:spPr>
        </p:pic>
        <p:pic>
          <p:nvPicPr>
            <p:cNvPr id="47" name="Graphique 46" descr="Fleur sans tige">
              <a:extLst>
                <a:ext uri="{FF2B5EF4-FFF2-40B4-BE49-F238E27FC236}">
                  <a16:creationId xmlns:a16="http://schemas.microsoft.com/office/drawing/2014/main" id="{4FDACD05-332B-D049-89D8-C2A473D8D2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37928" y="2382997"/>
              <a:ext cx="393562" cy="393562"/>
            </a:xfrm>
            <a:prstGeom prst="rect">
              <a:avLst/>
            </a:prstGeom>
          </p:spPr>
        </p:pic>
        <p:pic>
          <p:nvPicPr>
            <p:cNvPr id="48" name="Graphique 47" descr="Fleur sans tige">
              <a:extLst>
                <a:ext uri="{FF2B5EF4-FFF2-40B4-BE49-F238E27FC236}">
                  <a16:creationId xmlns:a16="http://schemas.microsoft.com/office/drawing/2014/main" id="{C15C1997-F000-CA44-9A4C-F86DA8B57C4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41326" y="2653512"/>
              <a:ext cx="393562" cy="393562"/>
            </a:xfrm>
            <a:prstGeom prst="rect">
              <a:avLst/>
            </a:prstGeom>
          </p:spPr>
        </p:pic>
        <p:pic>
          <p:nvPicPr>
            <p:cNvPr id="49" name="Graphique 48" descr="Fleur sans tige">
              <a:extLst>
                <a:ext uri="{FF2B5EF4-FFF2-40B4-BE49-F238E27FC236}">
                  <a16:creationId xmlns:a16="http://schemas.microsoft.com/office/drawing/2014/main" id="{2B8C5640-307C-9D4A-BEC2-E11FCAC562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41326" y="2924027"/>
              <a:ext cx="393562" cy="393562"/>
            </a:xfrm>
            <a:prstGeom prst="rect">
              <a:avLst/>
            </a:prstGeom>
          </p:spPr>
        </p:pic>
        <p:pic>
          <p:nvPicPr>
            <p:cNvPr id="52" name="Graphique 51" descr="Fleur sans tige">
              <a:extLst>
                <a:ext uri="{FF2B5EF4-FFF2-40B4-BE49-F238E27FC236}">
                  <a16:creationId xmlns:a16="http://schemas.microsoft.com/office/drawing/2014/main" id="{7D89418B-F32B-104C-B889-4C89B107E1D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41326" y="3189290"/>
              <a:ext cx="393562" cy="393562"/>
            </a:xfrm>
            <a:prstGeom prst="rect">
              <a:avLst/>
            </a:prstGeom>
          </p:spPr>
        </p:pic>
        <p:grpSp>
          <p:nvGrpSpPr>
            <p:cNvPr id="61" name="Groupe 60">
              <a:extLst>
                <a:ext uri="{FF2B5EF4-FFF2-40B4-BE49-F238E27FC236}">
                  <a16:creationId xmlns:a16="http://schemas.microsoft.com/office/drawing/2014/main" id="{1458C5FE-7272-5342-AD9B-3BD520981854}"/>
                </a:ext>
              </a:extLst>
            </p:cNvPr>
            <p:cNvGrpSpPr/>
            <p:nvPr/>
          </p:nvGrpSpPr>
          <p:grpSpPr>
            <a:xfrm>
              <a:off x="5305727" y="1300939"/>
              <a:ext cx="400358" cy="2281913"/>
              <a:chOff x="5305727" y="1300939"/>
              <a:chExt cx="400358" cy="2281913"/>
            </a:xfrm>
            <a:grpFill/>
          </p:grpSpPr>
          <p:pic>
            <p:nvPicPr>
              <p:cNvPr id="53" name="Graphique 52" descr="Fleur sans tige">
                <a:extLst>
                  <a:ext uri="{FF2B5EF4-FFF2-40B4-BE49-F238E27FC236}">
                    <a16:creationId xmlns:a16="http://schemas.microsoft.com/office/drawing/2014/main" id="{6BB95C3D-D9EF-DE43-BDC8-D55596E6A14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07694" y="1300939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54" name="Graphique 53" descr="Fleur sans tige">
                <a:extLst>
                  <a:ext uri="{FF2B5EF4-FFF2-40B4-BE49-F238E27FC236}">
                    <a16:creationId xmlns:a16="http://schemas.microsoft.com/office/drawing/2014/main" id="{DF9394C2-9E54-6141-B1D6-4F7088441C2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11092" y="157145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55" name="Graphique 54" descr="Fleur sans tige">
                <a:extLst>
                  <a:ext uri="{FF2B5EF4-FFF2-40B4-BE49-F238E27FC236}">
                    <a16:creationId xmlns:a16="http://schemas.microsoft.com/office/drawing/2014/main" id="{E462A7F2-59F1-9C4E-BFB1-2483F79883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09125" y="184196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56" name="Graphique 55" descr="Fleur sans tige">
                <a:extLst>
                  <a:ext uri="{FF2B5EF4-FFF2-40B4-BE49-F238E27FC236}">
                    <a16:creationId xmlns:a16="http://schemas.microsoft.com/office/drawing/2014/main" id="{7BE89941-F345-A044-9515-69DF5EB78AA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05727" y="211248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57" name="Graphique 56" descr="Fleur sans tige">
                <a:extLst>
                  <a:ext uri="{FF2B5EF4-FFF2-40B4-BE49-F238E27FC236}">
                    <a16:creationId xmlns:a16="http://schemas.microsoft.com/office/drawing/2014/main" id="{E512CD4A-09F0-7448-8169-3D6C417CD1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09125" y="238299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58" name="Graphique 57" descr="Fleur sans tige">
                <a:extLst>
                  <a:ext uri="{FF2B5EF4-FFF2-40B4-BE49-F238E27FC236}">
                    <a16:creationId xmlns:a16="http://schemas.microsoft.com/office/drawing/2014/main" id="{C3937436-FFFF-B344-BF53-5C463EDD66A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12523" y="265351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59" name="Graphique 58" descr="Fleur sans tige">
                <a:extLst>
                  <a:ext uri="{FF2B5EF4-FFF2-40B4-BE49-F238E27FC236}">
                    <a16:creationId xmlns:a16="http://schemas.microsoft.com/office/drawing/2014/main" id="{5AB0BCA6-0513-5941-A693-1F562F4C94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12523" y="292402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60" name="Graphique 59" descr="Fleur sans tige">
                <a:extLst>
                  <a:ext uri="{FF2B5EF4-FFF2-40B4-BE49-F238E27FC236}">
                    <a16:creationId xmlns:a16="http://schemas.microsoft.com/office/drawing/2014/main" id="{38FDEF1E-BD8D-F444-A792-CD86F4FCCFB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12523" y="3189290"/>
                <a:ext cx="393562" cy="393562"/>
              </a:xfrm>
              <a:prstGeom prst="rect">
                <a:avLst/>
              </a:prstGeom>
            </p:spPr>
          </p:pic>
        </p:grpSp>
      </p:grpSp>
      <p:sp>
        <p:nvSpPr>
          <p:cNvPr id="64" name="Rectangle : coins arrondis 63">
            <a:extLst>
              <a:ext uri="{FF2B5EF4-FFF2-40B4-BE49-F238E27FC236}">
                <a16:creationId xmlns:a16="http://schemas.microsoft.com/office/drawing/2014/main" id="{416EB7E0-7859-C84A-8CAE-AFB370B96F0C}"/>
              </a:ext>
            </a:extLst>
          </p:cNvPr>
          <p:cNvSpPr/>
          <p:nvPr/>
        </p:nvSpPr>
        <p:spPr>
          <a:xfrm>
            <a:off x="5856892" y="708191"/>
            <a:ext cx="4070615" cy="2173680"/>
          </a:xfrm>
          <a:prstGeom prst="roundRect">
            <a:avLst>
              <a:gd name="adj" fmla="val 9471"/>
            </a:avLst>
          </a:prstGeom>
          <a:pattFill prst="dkDnDiag">
            <a:fgClr>
              <a:schemeClr val="bg1"/>
            </a:fgClr>
            <a:bgClr>
              <a:srgbClr val="FF0000"/>
            </a:bgClr>
          </a:patt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spc="300" dirty="0">
                <a:solidFill>
                  <a:schemeClr val="bg1"/>
                </a:solidFill>
                <a:latin typeface="Modern Fantasy DEMO" pitchFamily="2" charset="77"/>
              </a:rPr>
              <a:t>Un joker pour</a:t>
            </a:r>
          </a:p>
          <a:p>
            <a:pPr algn="ctr"/>
            <a:endParaRPr lang="fr-FR" sz="1200" spc="300" dirty="0">
              <a:solidFill>
                <a:schemeClr val="tx1">
                  <a:lumMod val="75000"/>
                  <a:lumOff val="25000"/>
                </a:schemeClr>
              </a:solidFill>
              <a:latin typeface="Modern Fantasy DEMO" pitchFamily="2" charset="77"/>
            </a:endParaRPr>
          </a:p>
          <a:p>
            <a:pPr algn="ctr"/>
            <a:r>
              <a:rPr lang="fr-FR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KG Hard Candy Solid" panose="02000506000000020004" pitchFamily="2" charset="77"/>
              </a:rPr>
              <a:t>Une séance d’EPS de son choix</a:t>
            </a:r>
          </a:p>
        </p:txBody>
      </p:sp>
      <p:sp>
        <p:nvSpPr>
          <p:cNvPr id="123" name="Rectangle : coins arrondis 122">
            <a:extLst>
              <a:ext uri="{FF2B5EF4-FFF2-40B4-BE49-F238E27FC236}">
                <a16:creationId xmlns:a16="http://schemas.microsoft.com/office/drawing/2014/main" id="{FE1DEDA6-C98B-C84A-B1E2-3ED4A117DFF3}"/>
              </a:ext>
            </a:extLst>
          </p:cNvPr>
          <p:cNvSpPr/>
          <p:nvPr/>
        </p:nvSpPr>
        <p:spPr>
          <a:xfrm>
            <a:off x="456286" y="3712273"/>
            <a:ext cx="4602997" cy="2689108"/>
          </a:xfrm>
          <a:prstGeom prst="roundRect">
            <a:avLst>
              <a:gd name="adj" fmla="val 8691"/>
            </a:avLst>
          </a:prstGeom>
          <a:pattFill prst="dashVert">
            <a:fgClr>
              <a:srgbClr val="00B0F0"/>
            </a:fgClr>
            <a:bgClr>
              <a:srgbClr val="FFF979"/>
            </a:bgClr>
          </a:patt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Rectangle : coins arrondis 123">
            <a:extLst>
              <a:ext uri="{FF2B5EF4-FFF2-40B4-BE49-F238E27FC236}">
                <a16:creationId xmlns:a16="http://schemas.microsoft.com/office/drawing/2014/main" id="{59EADA76-91E4-B242-8372-63560D8C97BE}"/>
              </a:ext>
            </a:extLst>
          </p:cNvPr>
          <p:cNvSpPr/>
          <p:nvPr/>
        </p:nvSpPr>
        <p:spPr>
          <a:xfrm>
            <a:off x="764306" y="3961856"/>
            <a:ext cx="3993669" cy="2173680"/>
          </a:xfrm>
          <a:prstGeom prst="roundRect">
            <a:avLst>
              <a:gd name="adj" fmla="val 9471"/>
            </a:avLst>
          </a:prstGeom>
          <a:solidFill>
            <a:schemeClr val="bg1"/>
          </a:solidFill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spc="300" dirty="0">
                <a:solidFill>
                  <a:srgbClr val="00B0F0"/>
                </a:solidFill>
                <a:latin typeface="Modern Fantasy DEMO" pitchFamily="2" charset="77"/>
              </a:rPr>
              <a:t>Un joker pour</a:t>
            </a:r>
          </a:p>
          <a:p>
            <a:pPr algn="ctr"/>
            <a:endParaRPr lang="fr-FR" b="1" spc="300" dirty="0">
              <a:solidFill>
                <a:srgbClr val="00B0F0"/>
              </a:solidFill>
              <a:latin typeface="Modern Fantasy DEMO" pitchFamily="2" charset="77"/>
            </a:endParaRPr>
          </a:p>
          <a:p>
            <a:pPr algn="ctr"/>
            <a:r>
              <a:rPr lang="fr-F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KG Hard Candy Solid" panose="02000506000000020004" pitchFamily="2" charset="77"/>
              </a:rPr>
              <a:t>Des bonbons pour l’équipe</a:t>
            </a:r>
          </a:p>
        </p:txBody>
      </p:sp>
      <p:grpSp>
        <p:nvGrpSpPr>
          <p:cNvPr id="125" name="Groupe 124">
            <a:extLst>
              <a:ext uri="{FF2B5EF4-FFF2-40B4-BE49-F238E27FC236}">
                <a16:creationId xmlns:a16="http://schemas.microsoft.com/office/drawing/2014/main" id="{805B839A-3A53-CA47-9A62-FAD5C768874F}"/>
              </a:ext>
            </a:extLst>
          </p:cNvPr>
          <p:cNvGrpSpPr/>
          <p:nvPr/>
        </p:nvGrpSpPr>
        <p:grpSpPr>
          <a:xfrm>
            <a:off x="5452251" y="3576753"/>
            <a:ext cx="4862297" cy="2943886"/>
            <a:chOff x="5305727" y="1039838"/>
            <a:chExt cx="4729172" cy="2811290"/>
          </a:xfrm>
          <a:solidFill>
            <a:srgbClr val="F08FDE"/>
          </a:solidFill>
        </p:grpSpPr>
        <p:grpSp>
          <p:nvGrpSpPr>
            <p:cNvPr id="126" name="Groupe 125">
              <a:extLst>
                <a:ext uri="{FF2B5EF4-FFF2-40B4-BE49-F238E27FC236}">
                  <a16:creationId xmlns:a16="http://schemas.microsoft.com/office/drawing/2014/main" id="{FDC3DC30-F7EF-DB4F-81E9-0B5793E2B128}"/>
                </a:ext>
              </a:extLst>
            </p:cNvPr>
            <p:cNvGrpSpPr/>
            <p:nvPr/>
          </p:nvGrpSpPr>
          <p:grpSpPr>
            <a:xfrm>
              <a:off x="5307925" y="3447908"/>
              <a:ext cx="4721801" cy="403220"/>
              <a:chOff x="5307919" y="3447908"/>
              <a:chExt cx="4721795" cy="403220"/>
            </a:xfrm>
            <a:grpFill/>
          </p:grpSpPr>
          <p:pic>
            <p:nvPicPr>
              <p:cNvPr id="162" name="Graphique 161" descr="Fleur sans tige">
                <a:extLst>
                  <a:ext uri="{FF2B5EF4-FFF2-40B4-BE49-F238E27FC236}">
                    <a16:creationId xmlns:a16="http://schemas.microsoft.com/office/drawing/2014/main" id="{BFB03805-8531-024C-98F6-10F92B0FFA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307919" y="345416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3" name="Graphique 162" descr="Fleur sans tige">
                <a:extLst>
                  <a:ext uri="{FF2B5EF4-FFF2-40B4-BE49-F238E27FC236}">
                    <a16:creationId xmlns:a16="http://schemas.microsoft.com/office/drawing/2014/main" id="{2A0749A2-A6BC-CA43-AC8D-1B81896443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578434" y="345756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4" name="Graphique 163" descr="Fleur sans tige">
                <a:extLst>
                  <a:ext uri="{FF2B5EF4-FFF2-40B4-BE49-F238E27FC236}">
                    <a16:creationId xmlns:a16="http://schemas.microsoft.com/office/drawing/2014/main" id="{928E19CC-56FE-D64F-960E-C6BC13D230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848948" y="345416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5" name="Graphique 164" descr="Fleur sans tige">
                <a:extLst>
                  <a:ext uri="{FF2B5EF4-FFF2-40B4-BE49-F238E27FC236}">
                    <a16:creationId xmlns:a16="http://schemas.microsoft.com/office/drawing/2014/main" id="{35DA4536-E9EA-5242-AD39-1E251DF0D78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119463" y="3450770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6" name="Graphique 165" descr="Fleur sans tige">
                <a:extLst>
                  <a:ext uri="{FF2B5EF4-FFF2-40B4-BE49-F238E27FC236}">
                    <a16:creationId xmlns:a16="http://schemas.microsoft.com/office/drawing/2014/main" id="{F965957E-277E-9E48-B2C3-964AB235AE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389977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7" name="Graphique 166" descr="Fleur sans tige">
                <a:extLst>
                  <a:ext uri="{FF2B5EF4-FFF2-40B4-BE49-F238E27FC236}">
                    <a16:creationId xmlns:a16="http://schemas.microsoft.com/office/drawing/2014/main" id="{DC655A01-C130-494F-8D2F-82C7301999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660492" y="345613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8" name="Graphique 167" descr="Fleur sans tige">
                <a:extLst>
                  <a:ext uri="{FF2B5EF4-FFF2-40B4-BE49-F238E27FC236}">
                    <a16:creationId xmlns:a16="http://schemas.microsoft.com/office/drawing/2014/main" id="{A1ACB27C-9413-D547-8B57-79A3B5940C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931006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9" name="Graphique 168" descr="Fleur sans tige">
                <a:extLst>
                  <a:ext uri="{FF2B5EF4-FFF2-40B4-BE49-F238E27FC236}">
                    <a16:creationId xmlns:a16="http://schemas.microsoft.com/office/drawing/2014/main" id="{3B9BC500-5586-0245-8113-C9A0C70A264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201521" y="3449339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0" name="Graphique 169" descr="Fleur sans tige">
                <a:extLst>
                  <a:ext uri="{FF2B5EF4-FFF2-40B4-BE49-F238E27FC236}">
                    <a16:creationId xmlns:a16="http://schemas.microsoft.com/office/drawing/2014/main" id="{20A03414-5B7C-2243-A3A6-51A2865893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472035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1" name="Graphique 170" descr="Fleur sans tige">
                <a:extLst>
                  <a:ext uri="{FF2B5EF4-FFF2-40B4-BE49-F238E27FC236}">
                    <a16:creationId xmlns:a16="http://schemas.microsoft.com/office/drawing/2014/main" id="{721FEA7B-C76C-3145-AC0B-A0D3E7F374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742550" y="345613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2" name="Graphique 171" descr="Fleur sans tige">
                <a:extLst>
                  <a:ext uri="{FF2B5EF4-FFF2-40B4-BE49-F238E27FC236}">
                    <a16:creationId xmlns:a16="http://schemas.microsoft.com/office/drawing/2014/main" id="{9650686A-CC05-2147-8347-250115E739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013064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3" name="Graphique 172" descr="Fleur sans tige">
                <a:extLst>
                  <a:ext uri="{FF2B5EF4-FFF2-40B4-BE49-F238E27FC236}">
                    <a16:creationId xmlns:a16="http://schemas.microsoft.com/office/drawing/2014/main" id="{CD2529B9-65B7-A944-BDA3-E95751FCE67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283579" y="3449339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4" name="Graphique 173" descr="Fleur sans tige">
                <a:extLst>
                  <a:ext uri="{FF2B5EF4-FFF2-40B4-BE49-F238E27FC236}">
                    <a16:creationId xmlns:a16="http://schemas.microsoft.com/office/drawing/2014/main" id="{5D12DA0C-C81E-8B48-A3DE-0288DDEA90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554093" y="345130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5" name="Graphique 174" descr="Fleur sans tige">
                <a:extLst>
                  <a:ext uri="{FF2B5EF4-FFF2-40B4-BE49-F238E27FC236}">
                    <a16:creationId xmlns:a16="http://schemas.microsoft.com/office/drawing/2014/main" id="{54B72502-FB08-6249-A2F5-866597EDDB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824608" y="345470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6" name="Graphique 175" descr="Fleur sans tige">
                <a:extLst>
                  <a:ext uri="{FF2B5EF4-FFF2-40B4-BE49-F238E27FC236}">
                    <a16:creationId xmlns:a16="http://schemas.microsoft.com/office/drawing/2014/main" id="{1AF4098D-9AE8-9347-8DF2-8A80E17CBD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095122" y="345130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7" name="Graphique 176" descr="Fleur sans tige">
                <a:extLst>
                  <a:ext uri="{FF2B5EF4-FFF2-40B4-BE49-F238E27FC236}">
                    <a16:creationId xmlns:a16="http://schemas.microsoft.com/office/drawing/2014/main" id="{395B78C2-3B42-BD4B-9544-D977A936E3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365637" y="344790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8" name="Graphique 177" descr="Fleur sans tige">
                <a:extLst>
                  <a:ext uri="{FF2B5EF4-FFF2-40B4-BE49-F238E27FC236}">
                    <a16:creationId xmlns:a16="http://schemas.microsoft.com/office/drawing/2014/main" id="{C23739F5-87C0-954C-9933-795CE5428C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636152" y="3447908"/>
                <a:ext cx="393562" cy="393562"/>
              </a:xfrm>
              <a:prstGeom prst="rect">
                <a:avLst/>
              </a:prstGeom>
            </p:spPr>
          </p:pic>
        </p:grpSp>
        <p:grpSp>
          <p:nvGrpSpPr>
            <p:cNvPr id="127" name="Groupe 126">
              <a:extLst>
                <a:ext uri="{FF2B5EF4-FFF2-40B4-BE49-F238E27FC236}">
                  <a16:creationId xmlns:a16="http://schemas.microsoft.com/office/drawing/2014/main" id="{69AD7310-2863-5B43-8360-DD900993946D}"/>
                </a:ext>
              </a:extLst>
            </p:cNvPr>
            <p:cNvGrpSpPr/>
            <p:nvPr/>
          </p:nvGrpSpPr>
          <p:grpSpPr>
            <a:xfrm>
              <a:off x="5306304" y="1039838"/>
              <a:ext cx="4721801" cy="403220"/>
              <a:chOff x="5345906" y="3717684"/>
              <a:chExt cx="4721795" cy="403220"/>
            </a:xfrm>
            <a:grpFill/>
          </p:grpSpPr>
          <p:pic>
            <p:nvPicPr>
              <p:cNvPr id="145" name="Graphique 144" descr="Fleur sans tige">
                <a:extLst>
                  <a:ext uri="{FF2B5EF4-FFF2-40B4-BE49-F238E27FC236}">
                    <a16:creationId xmlns:a16="http://schemas.microsoft.com/office/drawing/2014/main" id="{F93C7757-EF33-7941-AAC3-E37C7F52DF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345906" y="372394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6" name="Graphique 145" descr="Fleur sans tige">
                <a:extLst>
                  <a:ext uri="{FF2B5EF4-FFF2-40B4-BE49-F238E27FC236}">
                    <a16:creationId xmlns:a16="http://schemas.microsoft.com/office/drawing/2014/main" id="{9E1C6042-180F-4A41-919C-92BEA4376F5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616421" y="372734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7" name="Graphique 146" descr="Fleur sans tige">
                <a:extLst>
                  <a:ext uri="{FF2B5EF4-FFF2-40B4-BE49-F238E27FC236}">
                    <a16:creationId xmlns:a16="http://schemas.microsoft.com/office/drawing/2014/main" id="{186A2806-61F6-8B44-AB44-04FE38ED6A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886935" y="372394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8" name="Graphique 147" descr="Fleur sans tige">
                <a:extLst>
                  <a:ext uri="{FF2B5EF4-FFF2-40B4-BE49-F238E27FC236}">
                    <a16:creationId xmlns:a16="http://schemas.microsoft.com/office/drawing/2014/main" id="{A425F176-ED66-F842-B36B-394C2CC21DE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157450" y="372054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9" name="Graphique 148" descr="Fleur sans tige">
                <a:extLst>
                  <a:ext uri="{FF2B5EF4-FFF2-40B4-BE49-F238E27FC236}">
                    <a16:creationId xmlns:a16="http://schemas.microsoft.com/office/drawing/2014/main" id="{882E019D-72AE-954B-9894-8A6E8863F3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427964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0" name="Graphique 149" descr="Fleur sans tige">
                <a:extLst>
                  <a:ext uri="{FF2B5EF4-FFF2-40B4-BE49-F238E27FC236}">
                    <a16:creationId xmlns:a16="http://schemas.microsoft.com/office/drawing/2014/main" id="{FB126F26-0365-6044-84EC-8095E808906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698479" y="3725911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1" name="Graphique 150" descr="Fleur sans tige">
                <a:extLst>
                  <a:ext uri="{FF2B5EF4-FFF2-40B4-BE49-F238E27FC236}">
                    <a16:creationId xmlns:a16="http://schemas.microsoft.com/office/drawing/2014/main" id="{ABF9552C-B1C6-6F4C-ADEC-C0682D73A7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968993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2" name="Graphique 151" descr="Fleur sans tige">
                <a:extLst>
                  <a:ext uri="{FF2B5EF4-FFF2-40B4-BE49-F238E27FC236}">
                    <a16:creationId xmlns:a16="http://schemas.microsoft.com/office/drawing/2014/main" id="{132B57C4-B46F-474A-9AFE-6B3CE60122F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239508" y="371911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3" name="Graphique 152" descr="Fleur sans tige">
                <a:extLst>
                  <a:ext uri="{FF2B5EF4-FFF2-40B4-BE49-F238E27FC236}">
                    <a16:creationId xmlns:a16="http://schemas.microsoft.com/office/drawing/2014/main" id="{8E41DDDA-C7A6-D442-9A00-BFFDEC79A7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510022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4" name="Graphique 153" descr="Fleur sans tige">
                <a:extLst>
                  <a:ext uri="{FF2B5EF4-FFF2-40B4-BE49-F238E27FC236}">
                    <a16:creationId xmlns:a16="http://schemas.microsoft.com/office/drawing/2014/main" id="{12E6EF5E-16D8-7C49-B17A-581817A56AC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780537" y="3725911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5" name="Graphique 154" descr="Fleur sans tige">
                <a:extLst>
                  <a:ext uri="{FF2B5EF4-FFF2-40B4-BE49-F238E27FC236}">
                    <a16:creationId xmlns:a16="http://schemas.microsoft.com/office/drawing/2014/main" id="{087E4473-40EB-554B-A5B3-A20D6591BF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051051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6" name="Graphique 155" descr="Fleur sans tige">
                <a:extLst>
                  <a:ext uri="{FF2B5EF4-FFF2-40B4-BE49-F238E27FC236}">
                    <a16:creationId xmlns:a16="http://schemas.microsoft.com/office/drawing/2014/main" id="{70FDA938-57E7-384F-AE1D-F699367293A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321566" y="371911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7" name="Graphique 156" descr="Fleur sans tige">
                <a:extLst>
                  <a:ext uri="{FF2B5EF4-FFF2-40B4-BE49-F238E27FC236}">
                    <a16:creationId xmlns:a16="http://schemas.microsoft.com/office/drawing/2014/main" id="{E6C2A887-B9CC-3149-84EA-DF48E111A5D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592080" y="372108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8" name="Graphique 157" descr="Fleur sans tige">
                <a:extLst>
                  <a:ext uri="{FF2B5EF4-FFF2-40B4-BE49-F238E27FC236}">
                    <a16:creationId xmlns:a16="http://schemas.microsoft.com/office/drawing/2014/main" id="{D6C65FC5-D030-0944-933B-A2541505C5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862595" y="3724480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9" name="Graphique 158" descr="Fleur sans tige">
                <a:extLst>
                  <a:ext uri="{FF2B5EF4-FFF2-40B4-BE49-F238E27FC236}">
                    <a16:creationId xmlns:a16="http://schemas.microsoft.com/office/drawing/2014/main" id="{93263ADE-FFD0-A242-BE07-07940AAA9CA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133109" y="372108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0" name="Graphique 159" descr="Fleur sans tige">
                <a:extLst>
                  <a:ext uri="{FF2B5EF4-FFF2-40B4-BE49-F238E27FC236}">
                    <a16:creationId xmlns:a16="http://schemas.microsoft.com/office/drawing/2014/main" id="{5DCDC9EF-7704-A446-91FE-D30CC253248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403624" y="371768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1" name="Graphique 160" descr="Fleur sans tige">
                <a:extLst>
                  <a:ext uri="{FF2B5EF4-FFF2-40B4-BE49-F238E27FC236}">
                    <a16:creationId xmlns:a16="http://schemas.microsoft.com/office/drawing/2014/main" id="{E1B4E95E-4274-B349-A7DF-7CAA927FC86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674139" y="3717684"/>
                <a:ext cx="393562" cy="393562"/>
              </a:xfrm>
              <a:prstGeom prst="rect">
                <a:avLst/>
              </a:prstGeom>
            </p:spPr>
          </p:pic>
        </p:grpSp>
        <p:pic>
          <p:nvPicPr>
            <p:cNvPr id="128" name="Graphique 127" descr="Fleur sans tige">
              <a:extLst>
                <a:ext uri="{FF2B5EF4-FFF2-40B4-BE49-F238E27FC236}">
                  <a16:creationId xmlns:a16="http://schemas.microsoft.com/office/drawing/2014/main" id="{538F922E-F527-9D46-9F0C-7D49FD870CC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9636508" y="1300939"/>
              <a:ext cx="393562" cy="393562"/>
            </a:xfrm>
            <a:prstGeom prst="rect">
              <a:avLst/>
            </a:prstGeom>
          </p:spPr>
        </p:pic>
        <p:pic>
          <p:nvPicPr>
            <p:cNvPr id="129" name="Graphique 128" descr="Fleur sans tige">
              <a:extLst>
                <a:ext uri="{FF2B5EF4-FFF2-40B4-BE49-F238E27FC236}">
                  <a16:creationId xmlns:a16="http://schemas.microsoft.com/office/drawing/2014/main" id="{99BEFB2F-19A9-024E-AC7A-32F4BFCC620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9639906" y="1571454"/>
              <a:ext cx="393562" cy="393562"/>
            </a:xfrm>
            <a:prstGeom prst="rect">
              <a:avLst/>
            </a:prstGeom>
          </p:spPr>
        </p:pic>
        <p:pic>
          <p:nvPicPr>
            <p:cNvPr id="130" name="Graphique 129" descr="Fleur sans tige">
              <a:extLst>
                <a:ext uri="{FF2B5EF4-FFF2-40B4-BE49-F238E27FC236}">
                  <a16:creationId xmlns:a16="http://schemas.microsoft.com/office/drawing/2014/main" id="{1ABA3E77-F656-7A41-8D1A-31864902191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9637939" y="1841968"/>
              <a:ext cx="393562" cy="393562"/>
            </a:xfrm>
            <a:prstGeom prst="rect">
              <a:avLst/>
            </a:prstGeom>
          </p:spPr>
        </p:pic>
        <p:pic>
          <p:nvPicPr>
            <p:cNvPr id="131" name="Graphique 130" descr="Fleur sans tige">
              <a:extLst>
                <a:ext uri="{FF2B5EF4-FFF2-40B4-BE49-F238E27FC236}">
                  <a16:creationId xmlns:a16="http://schemas.microsoft.com/office/drawing/2014/main" id="{3B9BC0DA-8AB9-B24A-916E-D46FDE1D525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9634541" y="2112483"/>
              <a:ext cx="393562" cy="393562"/>
            </a:xfrm>
            <a:prstGeom prst="rect">
              <a:avLst/>
            </a:prstGeom>
          </p:spPr>
        </p:pic>
        <p:pic>
          <p:nvPicPr>
            <p:cNvPr id="132" name="Graphique 131" descr="Fleur sans tige">
              <a:extLst>
                <a:ext uri="{FF2B5EF4-FFF2-40B4-BE49-F238E27FC236}">
                  <a16:creationId xmlns:a16="http://schemas.microsoft.com/office/drawing/2014/main" id="{A5FE29CF-43FF-0948-BF11-B0493BD4BB7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9637939" y="2382997"/>
              <a:ext cx="393562" cy="393562"/>
            </a:xfrm>
            <a:prstGeom prst="rect">
              <a:avLst/>
            </a:prstGeom>
          </p:spPr>
        </p:pic>
        <p:pic>
          <p:nvPicPr>
            <p:cNvPr id="133" name="Graphique 132" descr="Fleur sans tige">
              <a:extLst>
                <a:ext uri="{FF2B5EF4-FFF2-40B4-BE49-F238E27FC236}">
                  <a16:creationId xmlns:a16="http://schemas.microsoft.com/office/drawing/2014/main" id="{5501AE2C-5057-DD4B-987F-19623A3C8AE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9641337" y="2653512"/>
              <a:ext cx="393562" cy="393562"/>
            </a:xfrm>
            <a:prstGeom prst="rect">
              <a:avLst/>
            </a:prstGeom>
          </p:spPr>
        </p:pic>
        <p:pic>
          <p:nvPicPr>
            <p:cNvPr id="134" name="Graphique 133" descr="Fleur sans tige">
              <a:extLst>
                <a:ext uri="{FF2B5EF4-FFF2-40B4-BE49-F238E27FC236}">
                  <a16:creationId xmlns:a16="http://schemas.microsoft.com/office/drawing/2014/main" id="{AB438C5F-B74C-CC4A-8D8C-89BE16DCEBD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9641337" y="2924027"/>
              <a:ext cx="393562" cy="393562"/>
            </a:xfrm>
            <a:prstGeom prst="rect">
              <a:avLst/>
            </a:prstGeom>
          </p:spPr>
        </p:pic>
        <p:pic>
          <p:nvPicPr>
            <p:cNvPr id="135" name="Graphique 134" descr="Fleur sans tige">
              <a:extLst>
                <a:ext uri="{FF2B5EF4-FFF2-40B4-BE49-F238E27FC236}">
                  <a16:creationId xmlns:a16="http://schemas.microsoft.com/office/drawing/2014/main" id="{11E3DF68-CF6B-9A46-9408-EB8B30C9CD0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9641336" y="3189290"/>
              <a:ext cx="393562" cy="393562"/>
            </a:xfrm>
            <a:prstGeom prst="rect">
              <a:avLst/>
            </a:prstGeom>
          </p:spPr>
        </p:pic>
        <p:grpSp>
          <p:nvGrpSpPr>
            <p:cNvPr id="136" name="Groupe 135">
              <a:extLst>
                <a:ext uri="{FF2B5EF4-FFF2-40B4-BE49-F238E27FC236}">
                  <a16:creationId xmlns:a16="http://schemas.microsoft.com/office/drawing/2014/main" id="{5E3E15A9-D660-3741-902B-F036F754A21B}"/>
                </a:ext>
              </a:extLst>
            </p:cNvPr>
            <p:cNvGrpSpPr/>
            <p:nvPr/>
          </p:nvGrpSpPr>
          <p:grpSpPr>
            <a:xfrm>
              <a:off x="5305727" y="1300939"/>
              <a:ext cx="400358" cy="2281913"/>
              <a:chOff x="5305727" y="1300939"/>
              <a:chExt cx="400358" cy="2281913"/>
            </a:xfrm>
            <a:grpFill/>
          </p:grpSpPr>
          <p:pic>
            <p:nvPicPr>
              <p:cNvPr id="137" name="Graphique 136" descr="Fleur sans tige">
                <a:extLst>
                  <a:ext uri="{FF2B5EF4-FFF2-40B4-BE49-F238E27FC236}">
                    <a16:creationId xmlns:a16="http://schemas.microsoft.com/office/drawing/2014/main" id="{6DFAEBD0-2191-D440-8857-DA6B56C88C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5400000">
                <a:off x="5307694" y="1300939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38" name="Graphique 137" descr="Fleur sans tige">
                <a:extLst>
                  <a:ext uri="{FF2B5EF4-FFF2-40B4-BE49-F238E27FC236}">
                    <a16:creationId xmlns:a16="http://schemas.microsoft.com/office/drawing/2014/main" id="{362B96FB-B424-0247-8FBF-0FE3D086BA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5400000">
                <a:off x="5311092" y="157145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39" name="Graphique 138" descr="Fleur sans tige">
                <a:extLst>
                  <a:ext uri="{FF2B5EF4-FFF2-40B4-BE49-F238E27FC236}">
                    <a16:creationId xmlns:a16="http://schemas.microsoft.com/office/drawing/2014/main" id="{1B10AA1D-417F-FF49-9C04-3B47845C82F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5400000">
                <a:off x="5309125" y="184196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0" name="Graphique 139" descr="Fleur sans tige">
                <a:extLst>
                  <a:ext uri="{FF2B5EF4-FFF2-40B4-BE49-F238E27FC236}">
                    <a16:creationId xmlns:a16="http://schemas.microsoft.com/office/drawing/2014/main" id="{69C0E8D7-FDFE-384F-83BD-7BA193F6E91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5400000">
                <a:off x="5305727" y="211248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1" name="Graphique 140" descr="Fleur sans tige">
                <a:extLst>
                  <a:ext uri="{FF2B5EF4-FFF2-40B4-BE49-F238E27FC236}">
                    <a16:creationId xmlns:a16="http://schemas.microsoft.com/office/drawing/2014/main" id="{20B26FFE-1E37-9F49-855E-FE524772A73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5400000">
                <a:off x="5309125" y="238299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2" name="Graphique 141" descr="Fleur sans tige">
                <a:extLst>
                  <a:ext uri="{FF2B5EF4-FFF2-40B4-BE49-F238E27FC236}">
                    <a16:creationId xmlns:a16="http://schemas.microsoft.com/office/drawing/2014/main" id="{F1FB68AD-5EBD-AE4F-9EBA-39D3EBCA25A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5400000">
                <a:off x="5312523" y="265351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3" name="Graphique 142" descr="Fleur sans tige">
                <a:extLst>
                  <a:ext uri="{FF2B5EF4-FFF2-40B4-BE49-F238E27FC236}">
                    <a16:creationId xmlns:a16="http://schemas.microsoft.com/office/drawing/2014/main" id="{3783E638-BAFE-014D-BD7D-AB4F5E6A495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5400000">
                <a:off x="5312523" y="292402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4" name="Graphique 143" descr="Fleur sans tige">
                <a:extLst>
                  <a:ext uri="{FF2B5EF4-FFF2-40B4-BE49-F238E27FC236}">
                    <a16:creationId xmlns:a16="http://schemas.microsoft.com/office/drawing/2014/main" id="{7D1AEEB6-C9A5-4A47-968E-15D0AB86AC8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5400000">
                <a:off x="5312523" y="3189290"/>
                <a:ext cx="393562" cy="393562"/>
              </a:xfrm>
              <a:prstGeom prst="rect">
                <a:avLst/>
              </a:prstGeom>
            </p:spPr>
          </p:pic>
        </p:grpSp>
      </p:grpSp>
      <p:sp>
        <p:nvSpPr>
          <p:cNvPr id="179" name="Rectangle : coins arrondis 178">
            <a:extLst>
              <a:ext uri="{FF2B5EF4-FFF2-40B4-BE49-F238E27FC236}">
                <a16:creationId xmlns:a16="http://schemas.microsoft.com/office/drawing/2014/main" id="{F95971E6-52F0-1C41-AA2D-D63E958C6602}"/>
              </a:ext>
            </a:extLst>
          </p:cNvPr>
          <p:cNvSpPr/>
          <p:nvPr/>
        </p:nvSpPr>
        <p:spPr>
          <a:xfrm>
            <a:off x="5886843" y="3969987"/>
            <a:ext cx="3993669" cy="2173680"/>
          </a:xfrm>
          <a:prstGeom prst="roundRect">
            <a:avLst>
              <a:gd name="adj" fmla="val 9471"/>
            </a:avLst>
          </a:prstGeom>
          <a:pattFill prst="dashHorz">
            <a:fgClr>
              <a:srgbClr val="00B0F0"/>
            </a:fgClr>
            <a:bgClr>
              <a:schemeClr val="bg1"/>
            </a:bgClr>
          </a:patt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spc="300" dirty="0">
                <a:solidFill>
                  <a:srgbClr val="0070C0"/>
                </a:solidFill>
                <a:latin typeface="Modern Fantasy DEMO" pitchFamily="2" charset="77"/>
              </a:rPr>
              <a:t>Un joker pour</a:t>
            </a:r>
          </a:p>
          <a:p>
            <a:pPr algn="ctr"/>
            <a:endParaRPr lang="fr-FR" spc="300" dirty="0">
              <a:solidFill>
                <a:schemeClr val="tx1">
                  <a:lumMod val="75000"/>
                  <a:lumOff val="25000"/>
                </a:schemeClr>
              </a:solidFill>
              <a:latin typeface="Modern Fantasy DEMO" pitchFamily="2" charset="77"/>
            </a:endParaRPr>
          </a:p>
          <a:p>
            <a:pPr algn="ctr"/>
            <a:r>
              <a:rPr lang="fr-FR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KG Hard Candy Solid" panose="02000506000000020004" pitchFamily="2" charset="77"/>
              </a:rPr>
              <a:t>Des bonbons pour toute la classe</a:t>
            </a:r>
          </a:p>
        </p:txBody>
      </p:sp>
      <p:sp>
        <p:nvSpPr>
          <p:cNvPr id="180" name="ZoneTexte 179">
            <a:extLst>
              <a:ext uri="{FF2B5EF4-FFF2-40B4-BE49-F238E27FC236}">
                <a16:creationId xmlns:a16="http://schemas.microsoft.com/office/drawing/2014/main" id="{2B8C91E3-64DE-8348-931C-C78BAC16D5BD}"/>
              </a:ext>
            </a:extLst>
          </p:cNvPr>
          <p:cNvSpPr txBox="1"/>
          <p:nvPr/>
        </p:nvSpPr>
        <p:spPr>
          <a:xfrm>
            <a:off x="771293" y="5764432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B0F0"/>
                </a:solidFill>
                <a:latin typeface="KG Hard Candy Solid" panose="02000506000000020004" pitchFamily="2" charset="77"/>
              </a:rPr>
              <a:t>100 pts</a:t>
            </a:r>
          </a:p>
        </p:txBody>
      </p:sp>
      <p:sp>
        <p:nvSpPr>
          <p:cNvPr id="181" name="ZoneTexte 180">
            <a:extLst>
              <a:ext uri="{FF2B5EF4-FFF2-40B4-BE49-F238E27FC236}">
                <a16:creationId xmlns:a16="http://schemas.microsoft.com/office/drawing/2014/main" id="{28D49A5C-C23D-DB42-B654-C68AAAB17641}"/>
              </a:ext>
            </a:extLst>
          </p:cNvPr>
          <p:cNvSpPr txBox="1"/>
          <p:nvPr/>
        </p:nvSpPr>
        <p:spPr>
          <a:xfrm>
            <a:off x="5870626" y="5822663"/>
            <a:ext cx="76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08FDE"/>
                </a:solidFill>
                <a:latin typeface="KG Hard Candy Solid" panose="02000506000000020004" pitchFamily="2" charset="77"/>
              </a:rPr>
              <a:t>150 pts</a:t>
            </a:r>
          </a:p>
        </p:txBody>
      </p:sp>
      <p:sp>
        <p:nvSpPr>
          <p:cNvPr id="182" name="ZoneTexte 181">
            <a:extLst>
              <a:ext uri="{FF2B5EF4-FFF2-40B4-BE49-F238E27FC236}">
                <a16:creationId xmlns:a16="http://schemas.microsoft.com/office/drawing/2014/main" id="{774715D0-EEB0-C845-83E7-C12CD8623D70}"/>
              </a:ext>
            </a:extLst>
          </p:cNvPr>
          <p:cNvSpPr txBox="1"/>
          <p:nvPr/>
        </p:nvSpPr>
        <p:spPr>
          <a:xfrm>
            <a:off x="5897323" y="2545893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66CD00"/>
                </a:solidFill>
                <a:latin typeface="KG Hard Candy Solid" panose="02000506000000020004" pitchFamily="2" charset="77"/>
              </a:rPr>
              <a:t>80 pts</a:t>
            </a:r>
          </a:p>
        </p:txBody>
      </p:sp>
      <p:sp>
        <p:nvSpPr>
          <p:cNvPr id="183" name="ZoneTexte 182">
            <a:extLst>
              <a:ext uri="{FF2B5EF4-FFF2-40B4-BE49-F238E27FC236}">
                <a16:creationId xmlns:a16="http://schemas.microsoft.com/office/drawing/2014/main" id="{1B6B11C8-BE51-AF4E-A9C9-3D963F653C2A}"/>
              </a:ext>
            </a:extLst>
          </p:cNvPr>
          <p:cNvSpPr txBox="1"/>
          <p:nvPr/>
        </p:nvSpPr>
        <p:spPr>
          <a:xfrm>
            <a:off x="764306" y="2510803"/>
            <a:ext cx="721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5">
                    <a:lumMod val="40000"/>
                    <a:lumOff val="60000"/>
                  </a:schemeClr>
                </a:solidFill>
                <a:latin typeface="KG Hard Candy Solid" panose="02000506000000020004" pitchFamily="2" charset="77"/>
              </a:rPr>
              <a:t>30 pts</a:t>
            </a:r>
          </a:p>
        </p:txBody>
      </p:sp>
      <p:sp>
        <p:nvSpPr>
          <p:cNvPr id="120" name="ZoneTexte 119">
            <a:extLst>
              <a:ext uri="{FF2B5EF4-FFF2-40B4-BE49-F238E27FC236}">
                <a16:creationId xmlns:a16="http://schemas.microsoft.com/office/drawing/2014/main" id="{92893B6C-F414-794D-91DE-3044F414AC26}"/>
              </a:ext>
            </a:extLst>
          </p:cNvPr>
          <p:cNvSpPr txBox="1"/>
          <p:nvPr/>
        </p:nvSpPr>
        <p:spPr>
          <a:xfrm>
            <a:off x="8846949" y="7274696"/>
            <a:ext cx="18226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 err="1"/>
              <a:t>monpetitbazardeprof.com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752567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 : coins arrondis 121">
            <a:extLst>
              <a:ext uri="{FF2B5EF4-FFF2-40B4-BE49-F238E27FC236}">
                <a16:creationId xmlns:a16="http://schemas.microsoft.com/office/drawing/2014/main" id="{3ECDCF06-ED20-574F-B5C7-DE8EC3985135}"/>
              </a:ext>
            </a:extLst>
          </p:cNvPr>
          <p:cNvSpPr/>
          <p:nvPr/>
        </p:nvSpPr>
        <p:spPr>
          <a:xfrm>
            <a:off x="463273" y="450477"/>
            <a:ext cx="4602997" cy="2689108"/>
          </a:xfrm>
          <a:prstGeom prst="roundRect">
            <a:avLst>
              <a:gd name="adj" fmla="val 8691"/>
            </a:avLst>
          </a:prstGeom>
          <a:pattFill prst="lgConfetti">
            <a:fgClr>
              <a:schemeClr val="bg1"/>
            </a:fgClr>
            <a:bgClr>
              <a:schemeClr val="accent2">
                <a:lumMod val="60000"/>
                <a:lumOff val="40000"/>
              </a:schemeClr>
            </a:bgClr>
          </a:patt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6CED1703-8DF4-7E47-9B7A-96644B35478C}"/>
              </a:ext>
            </a:extLst>
          </p:cNvPr>
          <p:cNvSpPr/>
          <p:nvPr/>
        </p:nvSpPr>
        <p:spPr>
          <a:xfrm>
            <a:off x="771293" y="700060"/>
            <a:ext cx="3993669" cy="2173680"/>
          </a:xfrm>
          <a:prstGeom prst="roundRect">
            <a:avLst>
              <a:gd name="adj" fmla="val 9471"/>
            </a:avLst>
          </a:prstGeom>
          <a:pattFill prst="pct5">
            <a:fgClr>
              <a:srgbClr val="FFED99"/>
            </a:fgClr>
            <a:bgClr>
              <a:schemeClr val="bg1"/>
            </a:bgClr>
          </a:pattFill>
          <a:ln w="25400">
            <a:solidFill>
              <a:srgbClr val="F08F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spc="300" dirty="0">
                <a:solidFill>
                  <a:schemeClr val="accent6">
                    <a:lumMod val="60000"/>
                    <a:lumOff val="40000"/>
                  </a:schemeClr>
                </a:solidFill>
                <a:latin typeface="Modern Fantasy DEMO" pitchFamily="2" charset="77"/>
              </a:rPr>
              <a:t>Un joker pour</a:t>
            </a:r>
          </a:p>
          <a:p>
            <a:pPr algn="ctr"/>
            <a:endParaRPr lang="fr-FR" sz="1600" spc="300" dirty="0">
              <a:solidFill>
                <a:schemeClr val="tx1">
                  <a:lumMod val="75000"/>
                  <a:lumOff val="25000"/>
                </a:schemeClr>
              </a:solidFill>
              <a:latin typeface="Modern Fantasy DEMO" pitchFamily="2" charset="77"/>
            </a:endParaRPr>
          </a:p>
          <a:p>
            <a:pPr algn="ctr"/>
            <a:r>
              <a:rPr lang="fr-FR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KG Hard Candy Solid" panose="02000506000000020004" pitchFamily="2" charset="77"/>
              </a:rPr>
              <a:t>Avoir un gouter pour toute la classe</a:t>
            </a:r>
          </a:p>
        </p:txBody>
      </p:sp>
      <p:grpSp>
        <p:nvGrpSpPr>
          <p:cNvPr id="62" name="Groupe 61">
            <a:extLst>
              <a:ext uri="{FF2B5EF4-FFF2-40B4-BE49-F238E27FC236}">
                <a16:creationId xmlns:a16="http://schemas.microsoft.com/office/drawing/2014/main" id="{DEE82D79-1115-1248-94FA-6DA3AF45C1C8}"/>
              </a:ext>
            </a:extLst>
          </p:cNvPr>
          <p:cNvGrpSpPr/>
          <p:nvPr/>
        </p:nvGrpSpPr>
        <p:grpSpPr>
          <a:xfrm>
            <a:off x="5459244" y="314957"/>
            <a:ext cx="4862291" cy="2943886"/>
            <a:chOff x="5305727" y="1039838"/>
            <a:chExt cx="4729161" cy="2811290"/>
          </a:xfrm>
          <a:solidFill>
            <a:schemeClr val="accent6">
              <a:lumMod val="60000"/>
              <a:lumOff val="40000"/>
            </a:schemeClr>
          </a:solidFill>
        </p:grpSpPr>
        <p:grpSp>
          <p:nvGrpSpPr>
            <p:cNvPr id="50" name="Groupe 49">
              <a:extLst>
                <a:ext uri="{FF2B5EF4-FFF2-40B4-BE49-F238E27FC236}">
                  <a16:creationId xmlns:a16="http://schemas.microsoft.com/office/drawing/2014/main" id="{0EB2CFC2-85F8-1447-A865-08004B56FC13}"/>
                </a:ext>
              </a:extLst>
            </p:cNvPr>
            <p:cNvGrpSpPr/>
            <p:nvPr/>
          </p:nvGrpSpPr>
          <p:grpSpPr>
            <a:xfrm>
              <a:off x="5307919" y="3447908"/>
              <a:ext cx="4721795" cy="403220"/>
              <a:chOff x="5307919" y="3447908"/>
              <a:chExt cx="4721795" cy="403220"/>
            </a:xfrm>
            <a:grpFill/>
          </p:grpSpPr>
          <p:pic>
            <p:nvPicPr>
              <p:cNvPr id="7" name="Graphique 6" descr="Fleur sans tige">
                <a:extLst>
                  <a:ext uri="{FF2B5EF4-FFF2-40B4-BE49-F238E27FC236}">
                    <a16:creationId xmlns:a16="http://schemas.microsoft.com/office/drawing/2014/main" id="{250040A6-FECD-3246-86FB-A94495754B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307919" y="345416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8" name="Graphique 7" descr="Fleur sans tige">
                <a:extLst>
                  <a:ext uri="{FF2B5EF4-FFF2-40B4-BE49-F238E27FC236}">
                    <a16:creationId xmlns:a16="http://schemas.microsoft.com/office/drawing/2014/main" id="{5AAEF575-5961-9841-9374-02F44449D1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578434" y="345756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9" name="Graphique 8" descr="Fleur sans tige">
                <a:extLst>
                  <a:ext uri="{FF2B5EF4-FFF2-40B4-BE49-F238E27FC236}">
                    <a16:creationId xmlns:a16="http://schemas.microsoft.com/office/drawing/2014/main" id="{DA41DB18-2972-D642-BB4A-381B7F762E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848948" y="345416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0" name="Graphique 9" descr="Fleur sans tige">
                <a:extLst>
                  <a:ext uri="{FF2B5EF4-FFF2-40B4-BE49-F238E27FC236}">
                    <a16:creationId xmlns:a16="http://schemas.microsoft.com/office/drawing/2014/main" id="{938CD556-4AD4-2D48-B324-07ED4FA498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119463" y="3450770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1" name="Graphique 10" descr="Fleur sans tige">
                <a:extLst>
                  <a:ext uri="{FF2B5EF4-FFF2-40B4-BE49-F238E27FC236}">
                    <a16:creationId xmlns:a16="http://schemas.microsoft.com/office/drawing/2014/main" id="{B64707F8-7821-E643-B7CB-17394EC1687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389977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2" name="Graphique 11" descr="Fleur sans tige">
                <a:extLst>
                  <a:ext uri="{FF2B5EF4-FFF2-40B4-BE49-F238E27FC236}">
                    <a16:creationId xmlns:a16="http://schemas.microsoft.com/office/drawing/2014/main" id="{6FC56FF8-EFE6-474C-8F51-54F691B46B5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660492" y="345613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3" name="Graphique 12" descr="Fleur sans tige">
                <a:extLst>
                  <a:ext uri="{FF2B5EF4-FFF2-40B4-BE49-F238E27FC236}">
                    <a16:creationId xmlns:a16="http://schemas.microsoft.com/office/drawing/2014/main" id="{041E83CF-E0FA-1E4C-8EEF-481BFB3CEA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931006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" name="Graphique 13" descr="Fleur sans tige">
                <a:extLst>
                  <a:ext uri="{FF2B5EF4-FFF2-40B4-BE49-F238E27FC236}">
                    <a16:creationId xmlns:a16="http://schemas.microsoft.com/office/drawing/2014/main" id="{EE4BCF1A-FBF8-AC43-BBEC-127DB265F2E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201521" y="3449339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" name="Graphique 14" descr="Fleur sans tige">
                <a:extLst>
                  <a:ext uri="{FF2B5EF4-FFF2-40B4-BE49-F238E27FC236}">
                    <a16:creationId xmlns:a16="http://schemas.microsoft.com/office/drawing/2014/main" id="{B75D5F5B-415C-7F4B-95EC-3AB4249333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472035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" name="Graphique 15" descr="Fleur sans tige">
                <a:extLst>
                  <a:ext uri="{FF2B5EF4-FFF2-40B4-BE49-F238E27FC236}">
                    <a16:creationId xmlns:a16="http://schemas.microsoft.com/office/drawing/2014/main" id="{A3B59A73-EE8C-7646-BD20-A279BD46C80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742550" y="345613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" name="Graphique 16" descr="Fleur sans tige">
                <a:extLst>
                  <a:ext uri="{FF2B5EF4-FFF2-40B4-BE49-F238E27FC236}">
                    <a16:creationId xmlns:a16="http://schemas.microsoft.com/office/drawing/2014/main" id="{255DAE2B-684D-1249-8E0D-98990070562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013064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8" name="Graphique 17" descr="Fleur sans tige">
                <a:extLst>
                  <a:ext uri="{FF2B5EF4-FFF2-40B4-BE49-F238E27FC236}">
                    <a16:creationId xmlns:a16="http://schemas.microsoft.com/office/drawing/2014/main" id="{D331BA3B-872B-9849-A9FE-496326093CB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283579" y="3449339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9" name="Graphique 18" descr="Fleur sans tige">
                <a:extLst>
                  <a:ext uri="{FF2B5EF4-FFF2-40B4-BE49-F238E27FC236}">
                    <a16:creationId xmlns:a16="http://schemas.microsoft.com/office/drawing/2014/main" id="{77D2ECF8-6582-054F-B670-35DAC1221BA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554093" y="345130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0" name="Graphique 19" descr="Fleur sans tige">
                <a:extLst>
                  <a:ext uri="{FF2B5EF4-FFF2-40B4-BE49-F238E27FC236}">
                    <a16:creationId xmlns:a16="http://schemas.microsoft.com/office/drawing/2014/main" id="{62B518F8-7B1B-144F-89F7-4C30081B97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824608" y="345470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1" name="Graphique 20" descr="Fleur sans tige">
                <a:extLst>
                  <a:ext uri="{FF2B5EF4-FFF2-40B4-BE49-F238E27FC236}">
                    <a16:creationId xmlns:a16="http://schemas.microsoft.com/office/drawing/2014/main" id="{22C138CB-091C-7941-B381-DB9E5E1307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095122" y="345130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2" name="Graphique 21" descr="Fleur sans tige">
                <a:extLst>
                  <a:ext uri="{FF2B5EF4-FFF2-40B4-BE49-F238E27FC236}">
                    <a16:creationId xmlns:a16="http://schemas.microsoft.com/office/drawing/2014/main" id="{F55D4446-DAA5-8948-B63D-6106C9A5EF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365637" y="344790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3" name="Graphique 22" descr="Fleur sans tige">
                <a:extLst>
                  <a:ext uri="{FF2B5EF4-FFF2-40B4-BE49-F238E27FC236}">
                    <a16:creationId xmlns:a16="http://schemas.microsoft.com/office/drawing/2014/main" id="{A44E5D89-97B7-7047-BE06-8A889F36C98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636152" y="3447908"/>
                <a:ext cx="393562" cy="393562"/>
              </a:xfrm>
              <a:prstGeom prst="rect">
                <a:avLst/>
              </a:prstGeom>
            </p:spPr>
          </p:pic>
        </p:grpSp>
        <p:grpSp>
          <p:nvGrpSpPr>
            <p:cNvPr id="25" name="Groupe 24">
              <a:extLst>
                <a:ext uri="{FF2B5EF4-FFF2-40B4-BE49-F238E27FC236}">
                  <a16:creationId xmlns:a16="http://schemas.microsoft.com/office/drawing/2014/main" id="{39A3A6BA-63F6-8148-ACBF-79E492A9BDC6}"/>
                </a:ext>
              </a:extLst>
            </p:cNvPr>
            <p:cNvGrpSpPr/>
            <p:nvPr/>
          </p:nvGrpSpPr>
          <p:grpSpPr>
            <a:xfrm>
              <a:off x="5306298" y="1039838"/>
              <a:ext cx="4721795" cy="403220"/>
              <a:chOff x="5345906" y="3717684"/>
              <a:chExt cx="4721795" cy="403220"/>
            </a:xfrm>
            <a:grpFill/>
          </p:grpSpPr>
          <p:pic>
            <p:nvPicPr>
              <p:cNvPr id="26" name="Graphique 25" descr="Fleur sans tige">
                <a:extLst>
                  <a:ext uri="{FF2B5EF4-FFF2-40B4-BE49-F238E27FC236}">
                    <a16:creationId xmlns:a16="http://schemas.microsoft.com/office/drawing/2014/main" id="{0B15AE20-1272-BC43-8219-FB6D8F0F15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345906" y="372394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7" name="Graphique 26" descr="Fleur sans tige">
                <a:extLst>
                  <a:ext uri="{FF2B5EF4-FFF2-40B4-BE49-F238E27FC236}">
                    <a16:creationId xmlns:a16="http://schemas.microsoft.com/office/drawing/2014/main" id="{469BB67C-38E0-584B-A733-AB18C2AFC0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616421" y="372734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8" name="Graphique 27" descr="Fleur sans tige">
                <a:extLst>
                  <a:ext uri="{FF2B5EF4-FFF2-40B4-BE49-F238E27FC236}">
                    <a16:creationId xmlns:a16="http://schemas.microsoft.com/office/drawing/2014/main" id="{B5DC468A-FA31-CC4C-B568-F70741A59A5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886935" y="372394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9" name="Graphique 28" descr="Fleur sans tige">
                <a:extLst>
                  <a:ext uri="{FF2B5EF4-FFF2-40B4-BE49-F238E27FC236}">
                    <a16:creationId xmlns:a16="http://schemas.microsoft.com/office/drawing/2014/main" id="{C53187AA-722D-F046-AED5-1EA6D5F1C67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157450" y="372054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0" name="Graphique 29" descr="Fleur sans tige">
                <a:extLst>
                  <a:ext uri="{FF2B5EF4-FFF2-40B4-BE49-F238E27FC236}">
                    <a16:creationId xmlns:a16="http://schemas.microsoft.com/office/drawing/2014/main" id="{88E8CAB7-8AEE-9642-A671-B552C843F92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427964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1" name="Graphique 30" descr="Fleur sans tige">
                <a:extLst>
                  <a:ext uri="{FF2B5EF4-FFF2-40B4-BE49-F238E27FC236}">
                    <a16:creationId xmlns:a16="http://schemas.microsoft.com/office/drawing/2014/main" id="{FB2BFA0B-578B-7E47-A045-2DA145CADA2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698479" y="3725911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2" name="Graphique 31" descr="Fleur sans tige">
                <a:extLst>
                  <a:ext uri="{FF2B5EF4-FFF2-40B4-BE49-F238E27FC236}">
                    <a16:creationId xmlns:a16="http://schemas.microsoft.com/office/drawing/2014/main" id="{620582EA-8B13-EC4A-8239-DC2E3DCC7C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968993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3" name="Graphique 32" descr="Fleur sans tige">
                <a:extLst>
                  <a:ext uri="{FF2B5EF4-FFF2-40B4-BE49-F238E27FC236}">
                    <a16:creationId xmlns:a16="http://schemas.microsoft.com/office/drawing/2014/main" id="{323511FE-A762-BF49-8F59-65C098290F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239508" y="371911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4" name="Graphique 33" descr="Fleur sans tige">
                <a:extLst>
                  <a:ext uri="{FF2B5EF4-FFF2-40B4-BE49-F238E27FC236}">
                    <a16:creationId xmlns:a16="http://schemas.microsoft.com/office/drawing/2014/main" id="{23FE859C-BCC8-F440-B50E-07358D0D2C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510022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5" name="Graphique 34" descr="Fleur sans tige">
                <a:extLst>
                  <a:ext uri="{FF2B5EF4-FFF2-40B4-BE49-F238E27FC236}">
                    <a16:creationId xmlns:a16="http://schemas.microsoft.com/office/drawing/2014/main" id="{6FE25DD8-A36F-D145-9149-869A1D8DD57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780537" y="3725911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6" name="Graphique 35" descr="Fleur sans tige">
                <a:extLst>
                  <a:ext uri="{FF2B5EF4-FFF2-40B4-BE49-F238E27FC236}">
                    <a16:creationId xmlns:a16="http://schemas.microsoft.com/office/drawing/2014/main" id="{BD6D44B3-CE26-D94A-B333-940C4541BDC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051051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7" name="Graphique 36" descr="Fleur sans tige">
                <a:extLst>
                  <a:ext uri="{FF2B5EF4-FFF2-40B4-BE49-F238E27FC236}">
                    <a16:creationId xmlns:a16="http://schemas.microsoft.com/office/drawing/2014/main" id="{E82858E6-B570-A34E-9118-B97075DFA44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321566" y="371911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8" name="Graphique 37" descr="Fleur sans tige">
                <a:extLst>
                  <a:ext uri="{FF2B5EF4-FFF2-40B4-BE49-F238E27FC236}">
                    <a16:creationId xmlns:a16="http://schemas.microsoft.com/office/drawing/2014/main" id="{0FD9E6BE-25F8-D244-97F5-37FA78E977D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592080" y="372108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9" name="Graphique 38" descr="Fleur sans tige">
                <a:extLst>
                  <a:ext uri="{FF2B5EF4-FFF2-40B4-BE49-F238E27FC236}">
                    <a16:creationId xmlns:a16="http://schemas.microsoft.com/office/drawing/2014/main" id="{5EE40340-10EE-2543-8665-F0562125EC3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862595" y="3724480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40" name="Graphique 39" descr="Fleur sans tige">
                <a:extLst>
                  <a:ext uri="{FF2B5EF4-FFF2-40B4-BE49-F238E27FC236}">
                    <a16:creationId xmlns:a16="http://schemas.microsoft.com/office/drawing/2014/main" id="{1EA7BD78-C4F0-A340-9B6E-95A3AB1C7B8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133109" y="372108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41" name="Graphique 40" descr="Fleur sans tige">
                <a:extLst>
                  <a:ext uri="{FF2B5EF4-FFF2-40B4-BE49-F238E27FC236}">
                    <a16:creationId xmlns:a16="http://schemas.microsoft.com/office/drawing/2014/main" id="{79F65550-620B-1F4D-8A44-6E6F28A3E7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403624" y="371768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42" name="Graphique 41" descr="Fleur sans tige">
                <a:extLst>
                  <a:ext uri="{FF2B5EF4-FFF2-40B4-BE49-F238E27FC236}">
                    <a16:creationId xmlns:a16="http://schemas.microsoft.com/office/drawing/2014/main" id="{8A35F628-62E8-0842-9A97-4B673A8CA8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674139" y="3717684"/>
                <a:ext cx="393562" cy="393562"/>
              </a:xfrm>
              <a:prstGeom prst="rect">
                <a:avLst/>
              </a:prstGeom>
            </p:spPr>
          </p:pic>
        </p:grpSp>
        <p:pic>
          <p:nvPicPr>
            <p:cNvPr id="43" name="Graphique 42" descr="Fleur sans tige">
              <a:extLst>
                <a:ext uri="{FF2B5EF4-FFF2-40B4-BE49-F238E27FC236}">
                  <a16:creationId xmlns:a16="http://schemas.microsoft.com/office/drawing/2014/main" id="{1A832F6F-11B2-C14F-8F51-C00D4221D3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36497" y="1300939"/>
              <a:ext cx="393562" cy="393562"/>
            </a:xfrm>
            <a:prstGeom prst="rect">
              <a:avLst/>
            </a:prstGeom>
          </p:spPr>
        </p:pic>
        <p:pic>
          <p:nvPicPr>
            <p:cNvPr id="44" name="Graphique 43" descr="Fleur sans tige">
              <a:extLst>
                <a:ext uri="{FF2B5EF4-FFF2-40B4-BE49-F238E27FC236}">
                  <a16:creationId xmlns:a16="http://schemas.microsoft.com/office/drawing/2014/main" id="{3E422212-63F3-014F-8CB7-87C667A4615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39895" y="1571454"/>
              <a:ext cx="393562" cy="393562"/>
            </a:xfrm>
            <a:prstGeom prst="rect">
              <a:avLst/>
            </a:prstGeom>
          </p:spPr>
        </p:pic>
        <p:pic>
          <p:nvPicPr>
            <p:cNvPr id="45" name="Graphique 44" descr="Fleur sans tige">
              <a:extLst>
                <a:ext uri="{FF2B5EF4-FFF2-40B4-BE49-F238E27FC236}">
                  <a16:creationId xmlns:a16="http://schemas.microsoft.com/office/drawing/2014/main" id="{6F524629-055D-5441-9A41-4D9E038B2C8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37928" y="1841968"/>
              <a:ext cx="393562" cy="393562"/>
            </a:xfrm>
            <a:prstGeom prst="rect">
              <a:avLst/>
            </a:prstGeom>
          </p:spPr>
        </p:pic>
        <p:pic>
          <p:nvPicPr>
            <p:cNvPr id="46" name="Graphique 45" descr="Fleur sans tige">
              <a:extLst>
                <a:ext uri="{FF2B5EF4-FFF2-40B4-BE49-F238E27FC236}">
                  <a16:creationId xmlns:a16="http://schemas.microsoft.com/office/drawing/2014/main" id="{CD142CD1-D072-2741-A706-4E0084E3B23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34530" y="2112483"/>
              <a:ext cx="393562" cy="393562"/>
            </a:xfrm>
            <a:prstGeom prst="rect">
              <a:avLst/>
            </a:prstGeom>
          </p:spPr>
        </p:pic>
        <p:pic>
          <p:nvPicPr>
            <p:cNvPr id="47" name="Graphique 46" descr="Fleur sans tige">
              <a:extLst>
                <a:ext uri="{FF2B5EF4-FFF2-40B4-BE49-F238E27FC236}">
                  <a16:creationId xmlns:a16="http://schemas.microsoft.com/office/drawing/2014/main" id="{4FDACD05-332B-D049-89D8-C2A473D8D2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37928" y="2382997"/>
              <a:ext cx="393562" cy="393562"/>
            </a:xfrm>
            <a:prstGeom prst="rect">
              <a:avLst/>
            </a:prstGeom>
          </p:spPr>
        </p:pic>
        <p:pic>
          <p:nvPicPr>
            <p:cNvPr id="48" name="Graphique 47" descr="Fleur sans tige">
              <a:extLst>
                <a:ext uri="{FF2B5EF4-FFF2-40B4-BE49-F238E27FC236}">
                  <a16:creationId xmlns:a16="http://schemas.microsoft.com/office/drawing/2014/main" id="{C15C1997-F000-CA44-9A4C-F86DA8B57C4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41326" y="2653512"/>
              <a:ext cx="393562" cy="393562"/>
            </a:xfrm>
            <a:prstGeom prst="rect">
              <a:avLst/>
            </a:prstGeom>
          </p:spPr>
        </p:pic>
        <p:pic>
          <p:nvPicPr>
            <p:cNvPr id="49" name="Graphique 48" descr="Fleur sans tige">
              <a:extLst>
                <a:ext uri="{FF2B5EF4-FFF2-40B4-BE49-F238E27FC236}">
                  <a16:creationId xmlns:a16="http://schemas.microsoft.com/office/drawing/2014/main" id="{2B8C5640-307C-9D4A-BEC2-E11FCAC562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41326" y="2924027"/>
              <a:ext cx="393562" cy="393562"/>
            </a:xfrm>
            <a:prstGeom prst="rect">
              <a:avLst/>
            </a:prstGeom>
          </p:spPr>
        </p:pic>
        <p:pic>
          <p:nvPicPr>
            <p:cNvPr id="52" name="Graphique 51" descr="Fleur sans tige">
              <a:extLst>
                <a:ext uri="{FF2B5EF4-FFF2-40B4-BE49-F238E27FC236}">
                  <a16:creationId xmlns:a16="http://schemas.microsoft.com/office/drawing/2014/main" id="{7D89418B-F32B-104C-B889-4C89B107E1D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41326" y="3189290"/>
              <a:ext cx="393562" cy="393562"/>
            </a:xfrm>
            <a:prstGeom prst="rect">
              <a:avLst/>
            </a:prstGeom>
          </p:spPr>
        </p:pic>
        <p:grpSp>
          <p:nvGrpSpPr>
            <p:cNvPr id="61" name="Groupe 60">
              <a:extLst>
                <a:ext uri="{FF2B5EF4-FFF2-40B4-BE49-F238E27FC236}">
                  <a16:creationId xmlns:a16="http://schemas.microsoft.com/office/drawing/2014/main" id="{1458C5FE-7272-5342-AD9B-3BD520981854}"/>
                </a:ext>
              </a:extLst>
            </p:cNvPr>
            <p:cNvGrpSpPr/>
            <p:nvPr/>
          </p:nvGrpSpPr>
          <p:grpSpPr>
            <a:xfrm>
              <a:off x="5305727" y="1300939"/>
              <a:ext cx="400358" cy="2281913"/>
              <a:chOff x="5305727" y="1300939"/>
              <a:chExt cx="400358" cy="2281913"/>
            </a:xfrm>
            <a:grpFill/>
          </p:grpSpPr>
          <p:pic>
            <p:nvPicPr>
              <p:cNvPr id="53" name="Graphique 52" descr="Fleur sans tige">
                <a:extLst>
                  <a:ext uri="{FF2B5EF4-FFF2-40B4-BE49-F238E27FC236}">
                    <a16:creationId xmlns:a16="http://schemas.microsoft.com/office/drawing/2014/main" id="{6BB95C3D-D9EF-DE43-BDC8-D55596E6A14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07694" y="1300939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54" name="Graphique 53" descr="Fleur sans tige">
                <a:extLst>
                  <a:ext uri="{FF2B5EF4-FFF2-40B4-BE49-F238E27FC236}">
                    <a16:creationId xmlns:a16="http://schemas.microsoft.com/office/drawing/2014/main" id="{DF9394C2-9E54-6141-B1D6-4F7088441C2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11092" y="157145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55" name="Graphique 54" descr="Fleur sans tige">
                <a:extLst>
                  <a:ext uri="{FF2B5EF4-FFF2-40B4-BE49-F238E27FC236}">
                    <a16:creationId xmlns:a16="http://schemas.microsoft.com/office/drawing/2014/main" id="{E462A7F2-59F1-9C4E-BFB1-2483F79883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09125" y="184196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56" name="Graphique 55" descr="Fleur sans tige">
                <a:extLst>
                  <a:ext uri="{FF2B5EF4-FFF2-40B4-BE49-F238E27FC236}">
                    <a16:creationId xmlns:a16="http://schemas.microsoft.com/office/drawing/2014/main" id="{7BE89941-F345-A044-9515-69DF5EB78AA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05727" y="211248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57" name="Graphique 56" descr="Fleur sans tige">
                <a:extLst>
                  <a:ext uri="{FF2B5EF4-FFF2-40B4-BE49-F238E27FC236}">
                    <a16:creationId xmlns:a16="http://schemas.microsoft.com/office/drawing/2014/main" id="{E512CD4A-09F0-7448-8169-3D6C417CD1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09125" y="238299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58" name="Graphique 57" descr="Fleur sans tige">
                <a:extLst>
                  <a:ext uri="{FF2B5EF4-FFF2-40B4-BE49-F238E27FC236}">
                    <a16:creationId xmlns:a16="http://schemas.microsoft.com/office/drawing/2014/main" id="{C3937436-FFFF-B344-BF53-5C463EDD66A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12523" y="265351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59" name="Graphique 58" descr="Fleur sans tige">
                <a:extLst>
                  <a:ext uri="{FF2B5EF4-FFF2-40B4-BE49-F238E27FC236}">
                    <a16:creationId xmlns:a16="http://schemas.microsoft.com/office/drawing/2014/main" id="{5AB0BCA6-0513-5941-A693-1F562F4C94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12523" y="292402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60" name="Graphique 59" descr="Fleur sans tige">
                <a:extLst>
                  <a:ext uri="{FF2B5EF4-FFF2-40B4-BE49-F238E27FC236}">
                    <a16:creationId xmlns:a16="http://schemas.microsoft.com/office/drawing/2014/main" id="{38FDEF1E-BD8D-F444-A792-CD86F4FCCFB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12523" y="3189290"/>
                <a:ext cx="393562" cy="393562"/>
              </a:xfrm>
              <a:prstGeom prst="rect">
                <a:avLst/>
              </a:prstGeom>
            </p:spPr>
          </p:pic>
        </p:grpSp>
      </p:grpSp>
      <p:sp>
        <p:nvSpPr>
          <p:cNvPr id="64" name="Rectangle : coins arrondis 63">
            <a:extLst>
              <a:ext uri="{FF2B5EF4-FFF2-40B4-BE49-F238E27FC236}">
                <a16:creationId xmlns:a16="http://schemas.microsoft.com/office/drawing/2014/main" id="{416EB7E0-7859-C84A-8CAE-AFB370B96F0C}"/>
              </a:ext>
            </a:extLst>
          </p:cNvPr>
          <p:cNvSpPr/>
          <p:nvPr/>
        </p:nvSpPr>
        <p:spPr>
          <a:xfrm>
            <a:off x="5856892" y="708191"/>
            <a:ext cx="4070615" cy="2173680"/>
          </a:xfrm>
          <a:prstGeom prst="roundRect">
            <a:avLst>
              <a:gd name="adj" fmla="val 9471"/>
            </a:avLst>
          </a:prstGeom>
          <a:pattFill prst="dkDnDiag">
            <a:fgClr>
              <a:schemeClr val="bg1"/>
            </a:fgClr>
            <a:bgClr>
              <a:schemeClr val="accent4"/>
            </a:bgClr>
          </a:patt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spc="300" dirty="0">
                <a:solidFill>
                  <a:schemeClr val="bg1"/>
                </a:solidFill>
                <a:latin typeface="Modern Fantasy DEMO" pitchFamily="2" charset="77"/>
              </a:rPr>
              <a:t>Un joker pour</a:t>
            </a:r>
          </a:p>
          <a:p>
            <a:pPr algn="ctr"/>
            <a:endParaRPr lang="fr-FR" sz="1200" spc="300" dirty="0">
              <a:solidFill>
                <a:schemeClr val="tx1">
                  <a:lumMod val="75000"/>
                  <a:lumOff val="25000"/>
                </a:schemeClr>
              </a:solidFill>
              <a:latin typeface="Modern Fantasy DEMO" pitchFamily="2" charset="77"/>
            </a:endParaRPr>
          </a:p>
          <a:p>
            <a:pPr algn="ctr"/>
            <a:r>
              <a:rPr lang="fr-FR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KG Hard Candy Solid" panose="02000506000000020004" pitchFamily="2" charset="77"/>
              </a:rPr>
              <a:t>Avoir deux jokers</a:t>
            </a:r>
          </a:p>
        </p:txBody>
      </p:sp>
      <p:sp>
        <p:nvSpPr>
          <p:cNvPr id="123" name="Rectangle : coins arrondis 122">
            <a:extLst>
              <a:ext uri="{FF2B5EF4-FFF2-40B4-BE49-F238E27FC236}">
                <a16:creationId xmlns:a16="http://schemas.microsoft.com/office/drawing/2014/main" id="{FE1DEDA6-C98B-C84A-B1E2-3ED4A117DFF3}"/>
              </a:ext>
            </a:extLst>
          </p:cNvPr>
          <p:cNvSpPr/>
          <p:nvPr/>
        </p:nvSpPr>
        <p:spPr>
          <a:xfrm>
            <a:off x="456286" y="3712273"/>
            <a:ext cx="4602997" cy="2689108"/>
          </a:xfrm>
          <a:prstGeom prst="roundRect">
            <a:avLst>
              <a:gd name="adj" fmla="val 8691"/>
            </a:avLst>
          </a:prstGeom>
          <a:pattFill prst="lgConfetti">
            <a:fgClr>
              <a:schemeClr val="accent6">
                <a:lumMod val="60000"/>
                <a:lumOff val="40000"/>
              </a:schemeClr>
            </a:fgClr>
            <a:bgClr>
              <a:schemeClr val="bg1"/>
            </a:bgClr>
          </a:patt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Rectangle : coins arrondis 123">
            <a:extLst>
              <a:ext uri="{FF2B5EF4-FFF2-40B4-BE49-F238E27FC236}">
                <a16:creationId xmlns:a16="http://schemas.microsoft.com/office/drawing/2014/main" id="{59EADA76-91E4-B242-8372-63560D8C97BE}"/>
              </a:ext>
            </a:extLst>
          </p:cNvPr>
          <p:cNvSpPr/>
          <p:nvPr/>
        </p:nvSpPr>
        <p:spPr>
          <a:xfrm>
            <a:off x="764306" y="3961856"/>
            <a:ext cx="3993669" cy="2173680"/>
          </a:xfrm>
          <a:prstGeom prst="roundRect">
            <a:avLst>
              <a:gd name="adj" fmla="val 9471"/>
            </a:avLst>
          </a:prstGeom>
          <a:solidFill>
            <a:schemeClr val="bg1"/>
          </a:solidFill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spc="300" dirty="0">
                <a:solidFill>
                  <a:srgbClr val="FDD8E7"/>
                </a:solidFill>
                <a:latin typeface="Modern Fantasy DEMO" pitchFamily="2" charset="77"/>
              </a:rPr>
              <a:t>Un joker pour</a:t>
            </a:r>
          </a:p>
          <a:p>
            <a:pPr algn="ctr"/>
            <a:endParaRPr lang="fr-FR" sz="1200" spc="300" dirty="0">
              <a:solidFill>
                <a:schemeClr val="tx1">
                  <a:lumMod val="75000"/>
                  <a:lumOff val="25000"/>
                </a:schemeClr>
              </a:solidFill>
              <a:latin typeface="Modern Fantasy DEMO" pitchFamily="2" charset="77"/>
            </a:endParaRPr>
          </a:p>
          <a:p>
            <a:pPr algn="ctr"/>
            <a:r>
              <a:rPr lang="fr-F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KG Hard Candy Solid" panose="02000506000000020004" pitchFamily="2" charset="77"/>
              </a:rPr>
              <a:t>Un gouter pour l’équipe</a:t>
            </a:r>
          </a:p>
        </p:txBody>
      </p:sp>
      <p:grpSp>
        <p:nvGrpSpPr>
          <p:cNvPr id="125" name="Groupe 124">
            <a:extLst>
              <a:ext uri="{FF2B5EF4-FFF2-40B4-BE49-F238E27FC236}">
                <a16:creationId xmlns:a16="http://schemas.microsoft.com/office/drawing/2014/main" id="{805B839A-3A53-CA47-9A62-FAD5C768874F}"/>
              </a:ext>
            </a:extLst>
          </p:cNvPr>
          <p:cNvGrpSpPr/>
          <p:nvPr/>
        </p:nvGrpSpPr>
        <p:grpSpPr>
          <a:xfrm>
            <a:off x="5452251" y="3576753"/>
            <a:ext cx="4862297" cy="2943886"/>
            <a:chOff x="5305727" y="1039838"/>
            <a:chExt cx="4729172" cy="2811290"/>
          </a:xfrm>
          <a:solidFill>
            <a:srgbClr val="F0CE2C"/>
          </a:solidFill>
        </p:grpSpPr>
        <p:grpSp>
          <p:nvGrpSpPr>
            <p:cNvPr id="126" name="Groupe 125">
              <a:extLst>
                <a:ext uri="{FF2B5EF4-FFF2-40B4-BE49-F238E27FC236}">
                  <a16:creationId xmlns:a16="http://schemas.microsoft.com/office/drawing/2014/main" id="{FDC3DC30-F7EF-DB4F-81E9-0B5793E2B128}"/>
                </a:ext>
              </a:extLst>
            </p:cNvPr>
            <p:cNvGrpSpPr/>
            <p:nvPr/>
          </p:nvGrpSpPr>
          <p:grpSpPr>
            <a:xfrm>
              <a:off x="5307925" y="3447908"/>
              <a:ext cx="4721801" cy="403220"/>
              <a:chOff x="5307919" y="3447908"/>
              <a:chExt cx="4721795" cy="403220"/>
            </a:xfrm>
            <a:grpFill/>
          </p:grpSpPr>
          <p:pic>
            <p:nvPicPr>
              <p:cNvPr id="162" name="Graphique 161" descr="Fleur sans tige">
                <a:extLst>
                  <a:ext uri="{FF2B5EF4-FFF2-40B4-BE49-F238E27FC236}">
                    <a16:creationId xmlns:a16="http://schemas.microsoft.com/office/drawing/2014/main" id="{BFB03805-8531-024C-98F6-10F92B0FFA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307919" y="345416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3" name="Graphique 162" descr="Fleur sans tige">
                <a:extLst>
                  <a:ext uri="{FF2B5EF4-FFF2-40B4-BE49-F238E27FC236}">
                    <a16:creationId xmlns:a16="http://schemas.microsoft.com/office/drawing/2014/main" id="{2A0749A2-A6BC-CA43-AC8D-1B81896443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578434" y="345756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4" name="Graphique 163" descr="Fleur sans tige">
                <a:extLst>
                  <a:ext uri="{FF2B5EF4-FFF2-40B4-BE49-F238E27FC236}">
                    <a16:creationId xmlns:a16="http://schemas.microsoft.com/office/drawing/2014/main" id="{928E19CC-56FE-D64F-960E-C6BC13D230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848948" y="345416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5" name="Graphique 164" descr="Fleur sans tige">
                <a:extLst>
                  <a:ext uri="{FF2B5EF4-FFF2-40B4-BE49-F238E27FC236}">
                    <a16:creationId xmlns:a16="http://schemas.microsoft.com/office/drawing/2014/main" id="{35DA4536-E9EA-5242-AD39-1E251DF0D78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119463" y="3450770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6" name="Graphique 165" descr="Fleur sans tige">
                <a:extLst>
                  <a:ext uri="{FF2B5EF4-FFF2-40B4-BE49-F238E27FC236}">
                    <a16:creationId xmlns:a16="http://schemas.microsoft.com/office/drawing/2014/main" id="{F965957E-277E-9E48-B2C3-964AB235AE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389977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7" name="Graphique 166" descr="Fleur sans tige">
                <a:extLst>
                  <a:ext uri="{FF2B5EF4-FFF2-40B4-BE49-F238E27FC236}">
                    <a16:creationId xmlns:a16="http://schemas.microsoft.com/office/drawing/2014/main" id="{DC655A01-C130-494F-8D2F-82C7301999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660492" y="345613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8" name="Graphique 167" descr="Fleur sans tige">
                <a:extLst>
                  <a:ext uri="{FF2B5EF4-FFF2-40B4-BE49-F238E27FC236}">
                    <a16:creationId xmlns:a16="http://schemas.microsoft.com/office/drawing/2014/main" id="{A1ACB27C-9413-D547-8B57-79A3B5940C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931006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9" name="Graphique 168" descr="Fleur sans tige">
                <a:extLst>
                  <a:ext uri="{FF2B5EF4-FFF2-40B4-BE49-F238E27FC236}">
                    <a16:creationId xmlns:a16="http://schemas.microsoft.com/office/drawing/2014/main" id="{3B9BC500-5586-0245-8113-C9A0C70A264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201521" y="3449339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0" name="Graphique 169" descr="Fleur sans tige">
                <a:extLst>
                  <a:ext uri="{FF2B5EF4-FFF2-40B4-BE49-F238E27FC236}">
                    <a16:creationId xmlns:a16="http://schemas.microsoft.com/office/drawing/2014/main" id="{20A03414-5B7C-2243-A3A6-51A2865893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472035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1" name="Graphique 170" descr="Fleur sans tige">
                <a:extLst>
                  <a:ext uri="{FF2B5EF4-FFF2-40B4-BE49-F238E27FC236}">
                    <a16:creationId xmlns:a16="http://schemas.microsoft.com/office/drawing/2014/main" id="{721FEA7B-C76C-3145-AC0B-A0D3E7F374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742550" y="345613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2" name="Graphique 171" descr="Fleur sans tige">
                <a:extLst>
                  <a:ext uri="{FF2B5EF4-FFF2-40B4-BE49-F238E27FC236}">
                    <a16:creationId xmlns:a16="http://schemas.microsoft.com/office/drawing/2014/main" id="{9650686A-CC05-2147-8347-250115E739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013064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3" name="Graphique 172" descr="Fleur sans tige">
                <a:extLst>
                  <a:ext uri="{FF2B5EF4-FFF2-40B4-BE49-F238E27FC236}">
                    <a16:creationId xmlns:a16="http://schemas.microsoft.com/office/drawing/2014/main" id="{CD2529B9-65B7-A944-BDA3-E95751FCE67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283579" y="3449339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4" name="Graphique 173" descr="Fleur sans tige">
                <a:extLst>
                  <a:ext uri="{FF2B5EF4-FFF2-40B4-BE49-F238E27FC236}">
                    <a16:creationId xmlns:a16="http://schemas.microsoft.com/office/drawing/2014/main" id="{5D12DA0C-C81E-8B48-A3DE-0288DDEA90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554093" y="345130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5" name="Graphique 174" descr="Fleur sans tige">
                <a:extLst>
                  <a:ext uri="{FF2B5EF4-FFF2-40B4-BE49-F238E27FC236}">
                    <a16:creationId xmlns:a16="http://schemas.microsoft.com/office/drawing/2014/main" id="{54B72502-FB08-6249-A2F5-866597EDDB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824608" y="345470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6" name="Graphique 175" descr="Fleur sans tige">
                <a:extLst>
                  <a:ext uri="{FF2B5EF4-FFF2-40B4-BE49-F238E27FC236}">
                    <a16:creationId xmlns:a16="http://schemas.microsoft.com/office/drawing/2014/main" id="{1AF4098D-9AE8-9347-8DF2-8A80E17CBD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095122" y="345130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7" name="Graphique 176" descr="Fleur sans tige">
                <a:extLst>
                  <a:ext uri="{FF2B5EF4-FFF2-40B4-BE49-F238E27FC236}">
                    <a16:creationId xmlns:a16="http://schemas.microsoft.com/office/drawing/2014/main" id="{395B78C2-3B42-BD4B-9544-D977A936E3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365637" y="344790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8" name="Graphique 177" descr="Fleur sans tige">
                <a:extLst>
                  <a:ext uri="{FF2B5EF4-FFF2-40B4-BE49-F238E27FC236}">
                    <a16:creationId xmlns:a16="http://schemas.microsoft.com/office/drawing/2014/main" id="{C23739F5-87C0-954C-9933-795CE5428C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636152" y="3447908"/>
                <a:ext cx="393562" cy="393562"/>
              </a:xfrm>
              <a:prstGeom prst="rect">
                <a:avLst/>
              </a:prstGeom>
            </p:spPr>
          </p:pic>
        </p:grpSp>
        <p:grpSp>
          <p:nvGrpSpPr>
            <p:cNvPr id="127" name="Groupe 126">
              <a:extLst>
                <a:ext uri="{FF2B5EF4-FFF2-40B4-BE49-F238E27FC236}">
                  <a16:creationId xmlns:a16="http://schemas.microsoft.com/office/drawing/2014/main" id="{69AD7310-2863-5B43-8360-DD900993946D}"/>
                </a:ext>
              </a:extLst>
            </p:cNvPr>
            <p:cNvGrpSpPr/>
            <p:nvPr/>
          </p:nvGrpSpPr>
          <p:grpSpPr>
            <a:xfrm>
              <a:off x="5306304" y="1039838"/>
              <a:ext cx="4721801" cy="403220"/>
              <a:chOff x="5345906" y="3717684"/>
              <a:chExt cx="4721795" cy="403220"/>
            </a:xfrm>
            <a:grpFill/>
          </p:grpSpPr>
          <p:pic>
            <p:nvPicPr>
              <p:cNvPr id="145" name="Graphique 144" descr="Fleur sans tige">
                <a:extLst>
                  <a:ext uri="{FF2B5EF4-FFF2-40B4-BE49-F238E27FC236}">
                    <a16:creationId xmlns:a16="http://schemas.microsoft.com/office/drawing/2014/main" id="{F93C7757-EF33-7941-AAC3-E37C7F52DF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345906" y="372394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6" name="Graphique 145" descr="Fleur sans tige">
                <a:extLst>
                  <a:ext uri="{FF2B5EF4-FFF2-40B4-BE49-F238E27FC236}">
                    <a16:creationId xmlns:a16="http://schemas.microsoft.com/office/drawing/2014/main" id="{9E1C6042-180F-4A41-919C-92BEA4376F5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616421" y="372734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7" name="Graphique 146" descr="Fleur sans tige">
                <a:extLst>
                  <a:ext uri="{FF2B5EF4-FFF2-40B4-BE49-F238E27FC236}">
                    <a16:creationId xmlns:a16="http://schemas.microsoft.com/office/drawing/2014/main" id="{186A2806-61F6-8B44-AB44-04FE38ED6A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886935" y="372394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8" name="Graphique 147" descr="Fleur sans tige">
                <a:extLst>
                  <a:ext uri="{FF2B5EF4-FFF2-40B4-BE49-F238E27FC236}">
                    <a16:creationId xmlns:a16="http://schemas.microsoft.com/office/drawing/2014/main" id="{A425F176-ED66-F842-B36B-394C2CC21DE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157450" y="372054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9" name="Graphique 148" descr="Fleur sans tige">
                <a:extLst>
                  <a:ext uri="{FF2B5EF4-FFF2-40B4-BE49-F238E27FC236}">
                    <a16:creationId xmlns:a16="http://schemas.microsoft.com/office/drawing/2014/main" id="{882E019D-72AE-954B-9894-8A6E8863F3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427964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0" name="Graphique 149" descr="Fleur sans tige">
                <a:extLst>
                  <a:ext uri="{FF2B5EF4-FFF2-40B4-BE49-F238E27FC236}">
                    <a16:creationId xmlns:a16="http://schemas.microsoft.com/office/drawing/2014/main" id="{FB126F26-0365-6044-84EC-8095E808906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698479" y="3725911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1" name="Graphique 150" descr="Fleur sans tige">
                <a:extLst>
                  <a:ext uri="{FF2B5EF4-FFF2-40B4-BE49-F238E27FC236}">
                    <a16:creationId xmlns:a16="http://schemas.microsoft.com/office/drawing/2014/main" id="{ABF9552C-B1C6-6F4C-ADEC-C0682D73A7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968993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2" name="Graphique 151" descr="Fleur sans tige">
                <a:extLst>
                  <a:ext uri="{FF2B5EF4-FFF2-40B4-BE49-F238E27FC236}">
                    <a16:creationId xmlns:a16="http://schemas.microsoft.com/office/drawing/2014/main" id="{132B57C4-B46F-474A-9AFE-6B3CE60122F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239508" y="371911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3" name="Graphique 152" descr="Fleur sans tige">
                <a:extLst>
                  <a:ext uri="{FF2B5EF4-FFF2-40B4-BE49-F238E27FC236}">
                    <a16:creationId xmlns:a16="http://schemas.microsoft.com/office/drawing/2014/main" id="{8E41DDDA-C7A6-D442-9A00-BFFDEC79A7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510022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4" name="Graphique 153" descr="Fleur sans tige">
                <a:extLst>
                  <a:ext uri="{FF2B5EF4-FFF2-40B4-BE49-F238E27FC236}">
                    <a16:creationId xmlns:a16="http://schemas.microsoft.com/office/drawing/2014/main" id="{12E6EF5E-16D8-7C49-B17A-581817A56AC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780537" y="3725911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5" name="Graphique 154" descr="Fleur sans tige">
                <a:extLst>
                  <a:ext uri="{FF2B5EF4-FFF2-40B4-BE49-F238E27FC236}">
                    <a16:creationId xmlns:a16="http://schemas.microsoft.com/office/drawing/2014/main" id="{087E4473-40EB-554B-A5B3-A20D6591BF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051051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6" name="Graphique 155" descr="Fleur sans tige">
                <a:extLst>
                  <a:ext uri="{FF2B5EF4-FFF2-40B4-BE49-F238E27FC236}">
                    <a16:creationId xmlns:a16="http://schemas.microsoft.com/office/drawing/2014/main" id="{70FDA938-57E7-384F-AE1D-F699367293A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321566" y="371911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7" name="Graphique 156" descr="Fleur sans tige">
                <a:extLst>
                  <a:ext uri="{FF2B5EF4-FFF2-40B4-BE49-F238E27FC236}">
                    <a16:creationId xmlns:a16="http://schemas.microsoft.com/office/drawing/2014/main" id="{E6C2A887-B9CC-3149-84EA-DF48E111A5D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592080" y="372108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8" name="Graphique 157" descr="Fleur sans tige">
                <a:extLst>
                  <a:ext uri="{FF2B5EF4-FFF2-40B4-BE49-F238E27FC236}">
                    <a16:creationId xmlns:a16="http://schemas.microsoft.com/office/drawing/2014/main" id="{D6C65FC5-D030-0944-933B-A2541505C5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862595" y="3724480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9" name="Graphique 158" descr="Fleur sans tige">
                <a:extLst>
                  <a:ext uri="{FF2B5EF4-FFF2-40B4-BE49-F238E27FC236}">
                    <a16:creationId xmlns:a16="http://schemas.microsoft.com/office/drawing/2014/main" id="{93263ADE-FFD0-A242-BE07-07940AAA9CA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133109" y="372108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0" name="Graphique 159" descr="Fleur sans tige">
                <a:extLst>
                  <a:ext uri="{FF2B5EF4-FFF2-40B4-BE49-F238E27FC236}">
                    <a16:creationId xmlns:a16="http://schemas.microsoft.com/office/drawing/2014/main" id="{5DCDC9EF-7704-A446-91FE-D30CC253248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403624" y="371768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1" name="Graphique 160" descr="Fleur sans tige">
                <a:extLst>
                  <a:ext uri="{FF2B5EF4-FFF2-40B4-BE49-F238E27FC236}">
                    <a16:creationId xmlns:a16="http://schemas.microsoft.com/office/drawing/2014/main" id="{E1B4E95E-4274-B349-A7DF-7CAA927FC86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674139" y="3717684"/>
                <a:ext cx="393562" cy="393562"/>
              </a:xfrm>
              <a:prstGeom prst="rect">
                <a:avLst/>
              </a:prstGeom>
            </p:spPr>
          </p:pic>
        </p:grpSp>
        <p:pic>
          <p:nvPicPr>
            <p:cNvPr id="128" name="Graphique 127" descr="Fleur sans tige">
              <a:extLst>
                <a:ext uri="{FF2B5EF4-FFF2-40B4-BE49-F238E27FC236}">
                  <a16:creationId xmlns:a16="http://schemas.microsoft.com/office/drawing/2014/main" id="{538F922E-F527-9D46-9F0C-7D49FD870CC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9636508" y="1300939"/>
              <a:ext cx="393562" cy="393562"/>
            </a:xfrm>
            <a:prstGeom prst="rect">
              <a:avLst/>
            </a:prstGeom>
          </p:spPr>
        </p:pic>
        <p:pic>
          <p:nvPicPr>
            <p:cNvPr id="129" name="Graphique 128" descr="Fleur sans tige">
              <a:extLst>
                <a:ext uri="{FF2B5EF4-FFF2-40B4-BE49-F238E27FC236}">
                  <a16:creationId xmlns:a16="http://schemas.microsoft.com/office/drawing/2014/main" id="{99BEFB2F-19A9-024E-AC7A-32F4BFCC620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9639906" y="1571454"/>
              <a:ext cx="393562" cy="393562"/>
            </a:xfrm>
            <a:prstGeom prst="rect">
              <a:avLst/>
            </a:prstGeom>
          </p:spPr>
        </p:pic>
        <p:pic>
          <p:nvPicPr>
            <p:cNvPr id="130" name="Graphique 129" descr="Fleur sans tige">
              <a:extLst>
                <a:ext uri="{FF2B5EF4-FFF2-40B4-BE49-F238E27FC236}">
                  <a16:creationId xmlns:a16="http://schemas.microsoft.com/office/drawing/2014/main" id="{1ABA3E77-F656-7A41-8D1A-31864902191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9637939" y="1841968"/>
              <a:ext cx="393562" cy="393562"/>
            </a:xfrm>
            <a:prstGeom prst="rect">
              <a:avLst/>
            </a:prstGeom>
          </p:spPr>
        </p:pic>
        <p:pic>
          <p:nvPicPr>
            <p:cNvPr id="131" name="Graphique 130" descr="Fleur sans tige">
              <a:extLst>
                <a:ext uri="{FF2B5EF4-FFF2-40B4-BE49-F238E27FC236}">
                  <a16:creationId xmlns:a16="http://schemas.microsoft.com/office/drawing/2014/main" id="{3B9BC0DA-8AB9-B24A-916E-D46FDE1D525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9634541" y="2112483"/>
              <a:ext cx="393562" cy="393562"/>
            </a:xfrm>
            <a:prstGeom prst="rect">
              <a:avLst/>
            </a:prstGeom>
          </p:spPr>
        </p:pic>
        <p:pic>
          <p:nvPicPr>
            <p:cNvPr id="132" name="Graphique 131" descr="Fleur sans tige">
              <a:extLst>
                <a:ext uri="{FF2B5EF4-FFF2-40B4-BE49-F238E27FC236}">
                  <a16:creationId xmlns:a16="http://schemas.microsoft.com/office/drawing/2014/main" id="{A5FE29CF-43FF-0948-BF11-B0493BD4BB7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9637939" y="2382997"/>
              <a:ext cx="393562" cy="393562"/>
            </a:xfrm>
            <a:prstGeom prst="rect">
              <a:avLst/>
            </a:prstGeom>
          </p:spPr>
        </p:pic>
        <p:pic>
          <p:nvPicPr>
            <p:cNvPr id="133" name="Graphique 132" descr="Fleur sans tige">
              <a:extLst>
                <a:ext uri="{FF2B5EF4-FFF2-40B4-BE49-F238E27FC236}">
                  <a16:creationId xmlns:a16="http://schemas.microsoft.com/office/drawing/2014/main" id="{5501AE2C-5057-DD4B-987F-19623A3C8AE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9641337" y="2653512"/>
              <a:ext cx="393562" cy="393562"/>
            </a:xfrm>
            <a:prstGeom prst="rect">
              <a:avLst/>
            </a:prstGeom>
          </p:spPr>
        </p:pic>
        <p:pic>
          <p:nvPicPr>
            <p:cNvPr id="134" name="Graphique 133" descr="Fleur sans tige">
              <a:extLst>
                <a:ext uri="{FF2B5EF4-FFF2-40B4-BE49-F238E27FC236}">
                  <a16:creationId xmlns:a16="http://schemas.microsoft.com/office/drawing/2014/main" id="{AB438C5F-B74C-CC4A-8D8C-89BE16DCEBD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9641337" y="2924027"/>
              <a:ext cx="393562" cy="393562"/>
            </a:xfrm>
            <a:prstGeom prst="rect">
              <a:avLst/>
            </a:prstGeom>
          </p:spPr>
        </p:pic>
        <p:pic>
          <p:nvPicPr>
            <p:cNvPr id="135" name="Graphique 134" descr="Fleur sans tige">
              <a:extLst>
                <a:ext uri="{FF2B5EF4-FFF2-40B4-BE49-F238E27FC236}">
                  <a16:creationId xmlns:a16="http://schemas.microsoft.com/office/drawing/2014/main" id="{11E3DF68-CF6B-9A46-9408-EB8B30C9CD0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9641336" y="3189290"/>
              <a:ext cx="393562" cy="393562"/>
            </a:xfrm>
            <a:prstGeom prst="rect">
              <a:avLst/>
            </a:prstGeom>
          </p:spPr>
        </p:pic>
        <p:grpSp>
          <p:nvGrpSpPr>
            <p:cNvPr id="136" name="Groupe 135">
              <a:extLst>
                <a:ext uri="{FF2B5EF4-FFF2-40B4-BE49-F238E27FC236}">
                  <a16:creationId xmlns:a16="http://schemas.microsoft.com/office/drawing/2014/main" id="{5E3E15A9-D660-3741-902B-F036F754A21B}"/>
                </a:ext>
              </a:extLst>
            </p:cNvPr>
            <p:cNvGrpSpPr/>
            <p:nvPr/>
          </p:nvGrpSpPr>
          <p:grpSpPr>
            <a:xfrm>
              <a:off x="5305727" y="1300939"/>
              <a:ext cx="400358" cy="2281913"/>
              <a:chOff x="5305727" y="1300939"/>
              <a:chExt cx="400358" cy="2281913"/>
            </a:xfrm>
            <a:grpFill/>
          </p:grpSpPr>
          <p:pic>
            <p:nvPicPr>
              <p:cNvPr id="137" name="Graphique 136" descr="Fleur sans tige">
                <a:extLst>
                  <a:ext uri="{FF2B5EF4-FFF2-40B4-BE49-F238E27FC236}">
                    <a16:creationId xmlns:a16="http://schemas.microsoft.com/office/drawing/2014/main" id="{6DFAEBD0-2191-D440-8857-DA6B56C88C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5400000">
                <a:off x="5307694" y="1300939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38" name="Graphique 137" descr="Fleur sans tige">
                <a:extLst>
                  <a:ext uri="{FF2B5EF4-FFF2-40B4-BE49-F238E27FC236}">
                    <a16:creationId xmlns:a16="http://schemas.microsoft.com/office/drawing/2014/main" id="{362B96FB-B424-0247-8FBF-0FE3D086BA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5400000">
                <a:off x="5311092" y="157145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39" name="Graphique 138" descr="Fleur sans tige">
                <a:extLst>
                  <a:ext uri="{FF2B5EF4-FFF2-40B4-BE49-F238E27FC236}">
                    <a16:creationId xmlns:a16="http://schemas.microsoft.com/office/drawing/2014/main" id="{1B10AA1D-417F-FF49-9C04-3B47845C82F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5400000">
                <a:off x="5309125" y="184196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0" name="Graphique 139" descr="Fleur sans tige">
                <a:extLst>
                  <a:ext uri="{FF2B5EF4-FFF2-40B4-BE49-F238E27FC236}">
                    <a16:creationId xmlns:a16="http://schemas.microsoft.com/office/drawing/2014/main" id="{69C0E8D7-FDFE-384F-83BD-7BA193F6E91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5400000">
                <a:off x="5305727" y="211248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1" name="Graphique 140" descr="Fleur sans tige">
                <a:extLst>
                  <a:ext uri="{FF2B5EF4-FFF2-40B4-BE49-F238E27FC236}">
                    <a16:creationId xmlns:a16="http://schemas.microsoft.com/office/drawing/2014/main" id="{20B26FFE-1E37-9F49-855E-FE524772A73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5400000">
                <a:off x="5309125" y="238299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2" name="Graphique 141" descr="Fleur sans tige">
                <a:extLst>
                  <a:ext uri="{FF2B5EF4-FFF2-40B4-BE49-F238E27FC236}">
                    <a16:creationId xmlns:a16="http://schemas.microsoft.com/office/drawing/2014/main" id="{F1FB68AD-5EBD-AE4F-9EBA-39D3EBCA25A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5400000">
                <a:off x="5312523" y="265351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3" name="Graphique 142" descr="Fleur sans tige">
                <a:extLst>
                  <a:ext uri="{FF2B5EF4-FFF2-40B4-BE49-F238E27FC236}">
                    <a16:creationId xmlns:a16="http://schemas.microsoft.com/office/drawing/2014/main" id="{3783E638-BAFE-014D-BD7D-AB4F5E6A495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5400000">
                <a:off x="5312523" y="292402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4" name="Graphique 143" descr="Fleur sans tige">
                <a:extLst>
                  <a:ext uri="{FF2B5EF4-FFF2-40B4-BE49-F238E27FC236}">
                    <a16:creationId xmlns:a16="http://schemas.microsoft.com/office/drawing/2014/main" id="{7D1AEEB6-C9A5-4A47-968E-15D0AB86AC8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5400000">
                <a:off x="5312523" y="3189290"/>
                <a:ext cx="393562" cy="393562"/>
              </a:xfrm>
              <a:prstGeom prst="rect">
                <a:avLst/>
              </a:prstGeom>
            </p:spPr>
          </p:pic>
        </p:grpSp>
      </p:grpSp>
      <p:sp>
        <p:nvSpPr>
          <p:cNvPr id="179" name="Rectangle : coins arrondis 178">
            <a:extLst>
              <a:ext uri="{FF2B5EF4-FFF2-40B4-BE49-F238E27FC236}">
                <a16:creationId xmlns:a16="http://schemas.microsoft.com/office/drawing/2014/main" id="{F95971E6-52F0-1C41-AA2D-D63E958C6602}"/>
              </a:ext>
            </a:extLst>
          </p:cNvPr>
          <p:cNvSpPr/>
          <p:nvPr/>
        </p:nvSpPr>
        <p:spPr>
          <a:xfrm>
            <a:off x="5886843" y="3969987"/>
            <a:ext cx="3993669" cy="2173680"/>
          </a:xfrm>
          <a:prstGeom prst="roundRect">
            <a:avLst>
              <a:gd name="adj" fmla="val 9471"/>
            </a:avLst>
          </a:prstGeom>
          <a:pattFill prst="dashHorz">
            <a:fgClr>
              <a:srgbClr val="00B0F0"/>
            </a:fgClr>
            <a:bgClr>
              <a:schemeClr val="bg1"/>
            </a:bgClr>
          </a:patt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spc="300" dirty="0">
                <a:solidFill>
                  <a:srgbClr val="0070C0"/>
                </a:solidFill>
                <a:latin typeface="Modern Fantasy DEMO" pitchFamily="2" charset="77"/>
              </a:rPr>
              <a:t>Un joker pour</a:t>
            </a:r>
          </a:p>
          <a:p>
            <a:pPr algn="ctr"/>
            <a:endParaRPr lang="fr-FR" spc="300" dirty="0">
              <a:solidFill>
                <a:schemeClr val="tx1">
                  <a:lumMod val="75000"/>
                  <a:lumOff val="25000"/>
                </a:schemeClr>
              </a:solidFill>
              <a:latin typeface="Modern Fantasy DEMO" pitchFamily="2" charset="77"/>
            </a:endParaRPr>
          </a:p>
          <a:p>
            <a:pPr algn="ctr"/>
            <a:r>
              <a:rPr lang="fr-FR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KG Hard Candy Solid" panose="02000506000000020004" pitchFamily="2" charset="77"/>
              </a:rPr>
              <a:t>Choisir la responsabilité de tous les élèves</a:t>
            </a:r>
          </a:p>
        </p:txBody>
      </p:sp>
      <p:sp>
        <p:nvSpPr>
          <p:cNvPr id="180" name="ZoneTexte 179">
            <a:extLst>
              <a:ext uri="{FF2B5EF4-FFF2-40B4-BE49-F238E27FC236}">
                <a16:creationId xmlns:a16="http://schemas.microsoft.com/office/drawing/2014/main" id="{2B8C91E3-64DE-8348-931C-C78BAC16D5BD}"/>
              </a:ext>
            </a:extLst>
          </p:cNvPr>
          <p:cNvSpPr txBox="1"/>
          <p:nvPr/>
        </p:nvSpPr>
        <p:spPr>
          <a:xfrm>
            <a:off x="771293" y="5764432"/>
            <a:ext cx="76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DD8E7"/>
                </a:solidFill>
                <a:latin typeface="KG Hard Candy Solid" panose="02000506000000020004" pitchFamily="2" charset="77"/>
              </a:rPr>
              <a:t>150 pts</a:t>
            </a:r>
          </a:p>
        </p:txBody>
      </p:sp>
      <p:sp>
        <p:nvSpPr>
          <p:cNvPr id="181" name="ZoneTexte 180">
            <a:extLst>
              <a:ext uri="{FF2B5EF4-FFF2-40B4-BE49-F238E27FC236}">
                <a16:creationId xmlns:a16="http://schemas.microsoft.com/office/drawing/2014/main" id="{28D49A5C-C23D-DB42-B654-C68AAAB17641}"/>
              </a:ext>
            </a:extLst>
          </p:cNvPr>
          <p:cNvSpPr txBox="1"/>
          <p:nvPr/>
        </p:nvSpPr>
        <p:spPr>
          <a:xfrm>
            <a:off x="5870626" y="5822663"/>
            <a:ext cx="76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0CE2C"/>
                </a:solidFill>
                <a:latin typeface="KG Hard Candy Solid" panose="02000506000000020004" pitchFamily="2" charset="77"/>
              </a:rPr>
              <a:t>150 pts</a:t>
            </a:r>
          </a:p>
        </p:txBody>
      </p:sp>
      <p:sp>
        <p:nvSpPr>
          <p:cNvPr id="182" name="ZoneTexte 181">
            <a:extLst>
              <a:ext uri="{FF2B5EF4-FFF2-40B4-BE49-F238E27FC236}">
                <a16:creationId xmlns:a16="http://schemas.microsoft.com/office/drawing/2014/main" id="{774715D0-EEB0-C845-83E7-C12CD8623D70}"/>
              </a:ext>
            </a:extLst>
          </p:cNvPr>
          <p:cNvSpPr txBox="1"/>
          <p:nvPr/>
        </p:nvSpPr>
        <p:spPr>
          <a:xfrm>
            <a:off x="5897323" y="2545893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66CD00"/>
                </a:solidFill>
                <a:latin typeface="KG Hard Candy Solid" panose="02000506000000020004" pitchFamily="2" charset="77"/>
              </a:rPr>
              <a:t>200 pts</a:t>
            </a:r>
          </a:p>
        </p:txBody>
      </p:sp>
      <p:sp>
        <p:nvSpPr>
          <p:cNvPr id="183" name="ZoneTexte 182">
            <a:extLst>
              <a:ext uri="{FF2B5EF4-FFF2-40B4-BE49-F238E27FC236}">
                <a16:creationId xmlns:a16="http://schemas.microsoft.com/office/drawing/2014/main" id="{1B6B11C8-BE51-AF4E-A9C9-3D963F653C2A}"/>
              </a:ext>
            </a:extLst>
          </p:cNvPr>
          <p:cNvSpPr txBox="1"/>
          <p:nvPr/>
        </p:nvSpPr>
        <p:spPr>
          <a:xfrm>
            <a:off x="764306" y="2510803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08FDE"/>
                </a:solidFill>
                <a:latin typeface="KG Hard Candy Solid" panose="02000506000000020004" pitchFamily="2" charset="77"/>
              </a:rPr>
              <a:t>200 pts</a:t>
            </a:r>
          </a:p>
        </p:txBody>
      </p:sp>
      <p:sp>
        <p:nvSpPr>
          <p:cNvPr id="120" name="ZoneTexte 119">
            <a:extLst>
              <a:ext uri="{FF2B5EF4-FFF2-40B4-BE49-F238E27FC236}">
                <a16:creationId xmlns:a16="http://schemas.microsoft.com/office/drawing/2014/main" id="{92893B6C-F414-794D-91DE-3044F414AC26}"/>
              </a:ext>
            </a:extLst>
          </p:cNvPr>
          <p:cNvSpPr txBox="1"/>
          <p:nvPr/>
        </p:nvSpPr>
        <p:spPr>
          <a:xfrm>
            <a:off x="8846949" y="7274696"/>
            <a:ext cx="18226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 err="1"/>
              <a:t>monpetitbazardeprof.com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2204002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 : coins arrondis 121">
            <a:extLst>
              <a:ext uri="{FF2B5EF4-FFF2-40B4-BE49-F238E27FC236}">
                <a16:creationId xmlns:a16="http://schemas.microsoft.com/office/drawing/2014/main" id="{3ECDCF06-ED20-574F-B5C7-DE8EC3985135}"/>
              </a:ext>
            </a:extLst>
          </p:cNvPr>
          <p:cNvSpPr/>
          <p:nvPr/>
        </p:nvSpPr>
        <p:spPr>
          <a:xfrm>
            <a:off x="463273" y="450477"/>
            <a:ext cx="4602997" cy="2689108"/>
          </a:xfrm>
          <a:prstGeom prst="roundRect">
            <a:avLst>
              <a:gd name="adj" fmla="val 8691"/>
            </a:avLst>
          </a:prstGeom>
          <a:pattFill prst="lgConfetti">
            <a:fgClr>
              <a:schemeClr val="bg1"/>
            </a:fgClr>
            <a:bgClr>
              <a:schemeClr val="accent2">
                <a:lumMod val="60000"/>
                <a:lumOff val="40000"/>
              </a:schemeClr>
            </a:bgClr>
          </a:patt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6CED1703-8DF4-7E47-9B7A-96644B35478C}"/>
              </a:ext>
            </a:extLst>
          </p:cNvPr>
          <p:cNvSpPr/>
          <p:nvPr/>
        </p:nvSpPr>
        <p:spPr>
          <a:xfrm>
            <a:off x="771293" y="700060"/>
            <a:ext cx="3993669" cy="2173680"/>
          </a:xfrm>
          <a:prstGeom prst="roundRect">
            <a:avLst>
              <a:gd name="adj" fmla="val 9471"/>
            </a:avLst>
          </a:prstGeom>
          <a:pattFill prst="pct5">
            <a:fgClr>
              <a:srgbClr val="FFED99"/>
            </a:fgClr>
            <a:bgClr>
              <a:schemeClr val="bg1"/>
            </a:bgClr>
          </a:pattFill>
          <a:ln w="25400">
            <a:solidFill>
              <a:srgbClr val="F08F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spc="300" dirty="0">
                <a:solidFill>
                  <a:schemeClr val="accent6">
                    <a:lumMod val="60000"/>
                    <a:lumOff val="40000"/>
                  </a:schemeClr>
                </a:solidFill>
                <a:latin typeface="Modern Fantasy DEMO" pitchFamily="2" charset="77"/>
              </a:rPr>
              <a:t>Un joker pour</a:t>
            </a:r>
          </a:p>
          <a:p>
            <a:pPr algn="ctr"/>
            <a:endParaRPr lang="fr-FR" sz="1600" spc="300" dirty="0">
              <a:solidFill>
                <a:schemeClr val="tx1">
                  <a:lumMod val="75000"/>
                  <a:lumOff val="25000"/>
                </a:schemeClr>
              </a:solidFill>
              <a:latin typeface="Modern Fantasy DEMO" pitchFamily="2" charset="77"/>
            </a:endParaRPr>
          </a:p>
          <a:p>
            <a:pPr algn="ctr"/>
            <a:r>
              <a:rPr lang="fr-FR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KG Hard Candy Solid" panose="02000506000000020004" pitchFamily="2" charset="77"/>
              </a:rPr>
              <a:t>Prolonger la récréation de 10 minutes</a:t>
            </a:r>
          </a:p>
        </p:txBody>
      </p:sp>
      <p:grpSp>
        <p:nvGrpSpPr>
          <p:cNvPr id="62" name="Groupe 61">
            <a:extLst>
              <a:ext uri="{FF2B5EF4-FFF2-40B4-BE49-F238E27FC236}">
                <a16:creationId xmlns:a16="http://schemas.microsoft.com/office/drawing/2014/main" id="{DEE82D79-1115-1248-94FA-6DA3AF45C1C8}"/>
              </a:ext>
            </a:extLst>
          </p:cNvPr>
          <p:cNvGrpSpPr/>
          <p:nvPr/>
        </p:nvGrpSpPr>
        <p:grpSpPr>
          <a:xfrm>
            <a:off x="5459244" y="314957"/>
            <a:ext cx="4862291" cy="2943886"/>
            <a:chOff x="5305727" y="1039838"/>
            <a:chExt cx="4729161" cy="2811290"/>
          </a:xfrm>
          <a:solidFill>
            <a:srgbClr val="F08FDE"/>
          </a:solidFill>
        </p:grpSpPr>
        <p:grpSp>
          <p:nvGrpSpPr>
            <p:cNvPr id="50" name="Groupe 49">
              <a:extLst>
                <a:ext uri="{FF2B5EF4-FFF2-40B4-BE49-F238E27FC236}">
                  <a16:creationId xmlns:a16="http://schemas.microsoft.com/office/drawing/2014/main" id="{0EB2CFC2-85F8-1447-A865-08004B56FC13}"/>
                </a:ext>
              </a:extLst>
            </p:cNvPr>
            <p:cNvGrpSpPr/>
            <p:nvPr/>
          </p:nvGrpSpPr>
          <p:grpSpPr>
            <a:xfrm>
              <a:off x="5307919" y="3447908"/>
              <a:ext cx="4721795" cy="403220"/>
              <a:chOff x="5307919" y="3447908"/>
              <a:chExt cx="4721795" cy="403220"/>
            </a:xfrm>
            <a:grpFill/>
          </p:grpSpPr>
          <p:pic>
            <p:nvPicPr>
              <p:cNvPr id="7" name="Graphique 6" descr="Fleur sans tige">
                <a:extLst>
                  <a:ext uri="{FF2B5EF4-FFF2-40B4-BE49-F238E27FC236}">
                    <a16:creationId xmlns:a16="http://schemas.microsoft.com/office/drawing/2014/main" id="{250040A6-FECD-3246-86FB-A94495754B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307919" y="345416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8" name="Graphique 7" descr="Fleur sans tige">
                <a:extLst>
                  <a:ext uri="{FF2B5EF4-FFF2-40B4-BE49-F238E27FC236}">
                    <a16:creationId xmlns:a16="http://schemas.microsoft.com/office/drawing/2014/main" id="{5AAEF575-5961-9841-9374-02F44449D1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578434" y="345756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9" name="Graphique 8" descr="Fleur sans tige">
                <a:extLst>
                  <a:ext uri="{FF2B5EF4-FFF2-40B4-BE49-F238E27FC236}">
                    <a16:creationId xmlns:a16="http://schemas.microsoft.com/office/drawing/2014/main" id="{DA41DB18-2972-D642-BB4A-381B7F762E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848948" y="345416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0" name="Graphique 9" descr="Fleur sans tige">
                <a:extLst>
                  <a:ext uri="{FF2B5EF4-FFF2-40B4-BE49-F238E27FC236}">
                    <a16:creationId xmlns:a16="http://schemas.microsoft.com/office/drawing/2014/main" id="{938CD556-4AD4-2D48-B324-07ED4FA498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119463" y="3450770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1" name="Graphique 10" descr="Fleur sans tige">
                <a:extLst>
                  <a:ext uri="{FF2B5EF4-FFF2-40B4-BE49-F238E27FC236}">
                    <a16:creationId xmlns:a16="http://schemas.microsoft.com/office/drawing/2014/main" id="{B64707F8-7821-E643-B7CB-17394EC1687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389977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2" name="Graphique 11" descr="Fleur sans tige">
                <a:extLst>
                  <a:ext uri="{FF2B5EF4-FFF2-40B4-BE49-F238E27FC236}">
                    <a16:creationId xmlns:a16="http://schemas.microsoft.com/office/drawing/2014/main" id="{6FC56FF8-EFE6-474C-8F51-54F691B46B5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660492" y="345613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3" name="Graphique 12" descr="Fleur sans tige">
                <a:extLst>
                  <a:ext uri="{FF2B5EF4-FFF2-40B4-BE49-F238E27FC236}">
                    <a16:creationId xmlns:a16="http://schemas.microsoft.com/office/drawing/2014/main" id="{041E83CF-E0FA-1E4C-8EEF-481BFB3CEA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931006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" name="Graphique 13" descr="Fleur sans tige">
                <a:extLst>
                  <a:ext uri="{FF2B5EF4-FFF2-40B4-BE49-F238E27FC236}">
                    <a16:creationId xmlns:a16="http://schemas.microsoft.com/office/drawing/2014/main" id="{EE4BCF1A-FBF8-AC43-BBEC-127DB265F2E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201521" y="3449339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" name="Graphique 14" descr="Fleur sans tige">
                <a:extLst>
                  <a:ext uri="{FF2B5EF4-FFF2-40B4-BE49-F238E27FC236}">
                    <a16:creationId xmlns:a16="http://schemas.microsoft.com/office/drawing/2014/main" id="{B75D5F5B-415C-7F4B-95EC-3AB4249333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472035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" name="Graphique 15" descr="Fleur sans tige">
                <a:extLst>
                  <a:ext uri="{FF2B5EF4-FFF2-40B4-BE49-F238E27FC236}">
                    <a16:creationId xmlns:a16="http://schemas.microsoft.com/office/drawing/2014/main" id="{A3B59A73-EE8C-7646-BD20-A279BD46C80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742550" y="345613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" name="Graphique 16" descr="Fleur sans tige">
                <a:extLst>
                  <a:ext uri="{FF2B5EF4-FFF2-40B4-BE49-F238E27FC236}">
                    <a16:creationId xmlns:a16="http://schemas.microsoft.com/office/drawing/2014/main" id="{255DAE2B-684D-1249-8E0D-98990070562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013064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8" name="Graphique 17" descr="Fleur sans tige">
                <a:extLst>
                  <a:ext uri="{FF2B5EF4-FFF2-40B4-BE49-F238E27FC236}">
                    <a16:creationId xmlns:a16="http://schemas.microsoft.com/office/drawing/2014/main" id="{D331BA3B-872B-9849-A9FE-496326093CB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283579" y="3449339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9" name="Graphique 18" descr="Fleur sans tige">
                <a:extLst>
                  <a:ext uri="{FF2B5EF4-FFF2-40B4-BE49-F238E27FC236}">
                    <a16:creationId xmlns:a16="http://schemas.microsoft.com/office/drawing/2014/main" id="{77D2ECF8-6582-054F-B670-35DAC1221BA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554093" y="345130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0" name="Graphique 19" descr="Fleur sans tige">
                <a:extLst>
                  <a:ext uri="{FF2B5EF4-FFF2-40B4-BE49-F238E27FC236}">
                    <a16:creationId xmlns:a16="http://schemas.microsoft.com/office/drawing/2014/main" id="{62B518F8-7B1B-144F-89F7-4C30081B97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824608" y="345470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1" name="Graphique 20" descr="Fleur sans tige">
                <a:extLst>
                  <a:ext uri="{FF2B5EF4-FFF2-40B4-BE49-F238E27FC236}">
                    <a16:creationId xmlns:a16="http://schemas.microsoft.com/office/drawing/2014/main" id="{22C138CB-091C-7941-B381-DB9E5E1307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095122" y="345130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2" name="Graphique 21" descr="Fleur sans tige">
                <a:extLst>
                  <a:ext uri="{FF2B5EF4-FFF2-40B4-BE49-F238E27FC236}">
                    <a16:creationId xmlns:a16="http://schemas.microsoft.com/office/drawing/2014/main" id="{F55D4446-DAA5-8948-B63D-6106C9A5EF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365637" y="344790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3" name="Graphique 22" descr="Fleur sans tige">
                <a:extLst>
                  <a:ext uri="{FF2B5EF4-FFF2-40B4-BE49-F238E27FC236}">
                    <a16:creationId xmlns:a16="http://schemas.microsoft.com/office/drawing/2014/main" id="{A44E5D89-97B7-7047-BE06-8A889F36C98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636152" y="3447908"/>
                <a:ext cx="393562" cy="393562"/>
              </a:xfrm>
              <a:prstGeom prst="rect">
                <a:avLst/>
              </a:prstGeom>
            </p:spPr>
          </p:pic>
        </p:grpSp>
        <p:grpSp>
          <p:nvGrpSpPr>
            <p:cNvPr id="25" name="Groupe 24">
              <a:extLst>
                <a:ext uri="{FF2B5EF4-FFF2-40B4-BE49-F238E27FC236}">
                  <a16:creationId xmlns:a16="http://schemas.microsoft.com/office/drawing/2014/main" id="{39A3A6BA-63F6-8148-ACBF-79E492A9BDC6}"/>
                </a:ext>
              </a:extLst>
            </p:cNvPr>
            <p:cNvGrpSpPr/>
            <p:nvPr/>
          </p:nvGrpSpPr>
          <p:grpSpPr>
            <a:xfrm>
              <a:off x="5306298" y="1039838"/>
              <a:ext cx="4721795" cy="403220"/>
              <a:chOff x="5345906" y="3717684"/>
              <a:chExt cx="4721795" cy="403220"/>
            </a:xfrm>
            <a:grpFill/>
          </p:grpSpPr>
          <p:pic>
            <p:nvPicPr>
              <p:cNvPr id="26" name="Graphique 25" descr="Fleur sans tige">
                <a:extLst>
                  <a:ext uri="{FF2B5EF4-FFF2-40B4-BE49-F238E27FC236}">
                    <a16:creationId xmlns:a16="http://schemas.microsoft.com/office/drawing/2014/main" id="{0B15AE20-1272-BC43-8219-FB6D8F0F15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345906" y="372394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7" name="Graphique 26" descr="Fleur sans tige">
                <a:extLst>
                  <a:ext uri="{FF2B5EF4-FFF2-40B4-BE49-F238E27FC236}">
                    <a16:creationId xmlns:a16="http://schemas.microsoft.com/office/drawing/2014/main" id="{469BB67C-38E0-584B-A733-AB18C2AFC0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616421" y="372734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8" name="Graphique 27" descr="Fleur sans tige">
                <a:extLst>
                  <a:ext uri="{FF2B5EF4-FFF2-40B4-BE49-F238E27FC236}">
                    <a16:creationId xmlns:a16="http://schemas.microsoft.com/office/drawing/2014/main" id="{B5DC468A-FA31-CC4C-B568-F70741A59A5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886935" y="372394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9" name="Graphique 28" descr="Fleur sans tige">
                <a:extLst>
                  <a:ext uri="{FF2B5EF4-FFF2-40B4-BE49-F238E27FC236}">
                    <a16:creationId xmlns:a16="http://schemas.microsoft.com/office/drawing/2014/main" id="{C53187AA-722D-F046-AED5-1EA6D5F1C67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157450" y="372054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0" name="Graphique 29" descr="Fleur sans tige">
                <a:extLst>
                  <a:ext uri="{FF2B5EF4-FFF2-40B4-BE49-F238E27FC236}">
                    <a16:creationId xmlns:a16="http://schemas.microsoft.com/office/drawing/2014/main" id="{88E8CAB7-8AEE-9642-A671-B552C843F92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427964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1" name="Graphique 30" descr="Fleur sans tige">
                <a:extLst>
                  <a:ext uri="{FF2B5EF4-FFF2-40B4-BE49-F238E27FC236}">
                    <a16:creationId xmlns:a16="http://schemas.microsoft.com/office/drawing/2014/main" id="{FB2BFA0B-578B-7E47-A045-2DA145CADA2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698479" y="3725911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2" name="Graphique 31" descr="Fleur sans tige">
                <a:extLst>
                  <a:ext uri="{FF2B5EF4-FFF2-40B4-BE49-F238E27FC236}">
                    <a16:creationId xmlns:a16="http://schemas.microsoft.com/office/drawing/2014/main" id="{620582EA-8B13-EC4A-8239-DC2E3DCC7C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968993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3" name="Graphique 32" descr="Fleur sans tige">
                <a:extLst>
                  <a:ext uri="{FF2B5EF4-FFF2-40B4-BE49-F238E27FC236}">
                    <a16:creationId xmlns:a16="http://schemas.microsoft.com/office/drawing/2014/main" id="{323511FE-A762-BF49-8F59-65C098290F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239508" y="371911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4" name="Graphique 33" descr="Fleur sans tige">
                <a:extLst>
                  <a:ext uri="{FF2B5EF4-FFF2-40B4-BE49-F238E27FC236}">
                    <a16:creationId xmlns:a16="http://schemas.microsoft.com/office/drawing/2014/main" id="{23FE859C-BCC8-F440-B50E-07358D0D2C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510022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5" name="Graphique 34" descr="Fleur sans tige">
                <a:extLst>
                  <a:ext uri="{FF2B5EF4-FFF2-40B4-BE49-F238E27FC236}">
                    <a16:creationId xmlns:a16="http://schemas.microsoft.com/office/drawing/2014/main" id="{6FE25DD8-A36F-D145-9149-869A1D8DD57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780537" y="3725911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6" name="Graphique 35" descr="Fleur sans tige">
                <a:extLst>
                  <a:ext uri="{FF2B5EF4-FFF2-40B4-BE49-F238E27FC236}">
                    <a16:creationId xmlns:a16="http://schemas.microsoft.com/office/drawing/2014/main" id="{BD6D44B3-CE26-D94A-B333-940C4541BDC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051051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7" name="Graphique 36" descr="Fleur sans tige">
                <a:extLst>
                  <a:ext uri="{FF2B5EF4-FFF2-40B4-BE49-F238E27FC236}">
                    <a16:creationId xmlns:a16="http://schemas.microsoft.com/office/drawing/2014/main" id="{E82858E6-B570-A34E-9118-B97075DFA44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321566" y="371911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8" name="Graphique 37" descr="Fleur sans tige">
                <a:extLst>
                  <a:ext uri="{FF2B5EF4-FFF2-40B4-BE49-F238E27FC236}">
                    <a16:creationId xmlns:a16="http://schemas.microsoft.com/office/drawing/2014/main" id="{0FD9E6BE-25F8-D244-97F5-37FA78E977D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592080" y="372108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9" name="Graphique 38" descr="Fleur sans tige">
                <a:extLst>
                  <a:ext uri="{FF2B5EF4-FFF2-40B4-BE49-F238E27FC236}">
                    <a16:creationId xmlns:a16="http://schemas.microsoft.com/office/drawing/2014/main" id="{5EE40340-10EE-2543-8665-F0562125EC3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862595" y="3724480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40" name="Graphique 39" descr="Fleur sans tige">
                <a:extLst>
                  <a:ext uri="{FF2B5EF4-FFF2-40B4-BE49-F238E27FC236}">
                    <a16:creationId xmlns:a16="http://schemas.microsoft.com/office/drawing/2014/main" id="{1EA7BD78-C4F0-A340-9B6E-95A3AB1C7B8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133109" y="372108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41" name="Graphique 40" descr="Fleur sans tige">
                <a:extLst>
                  <a:ext uri="{FF2B5EF4-FFF2-40B4-BE49-F238E27FC236}">
                    <a16:creationId xmlns:a16="http://schemas.microsoft.com/office/drawing/2014/main" id="{79F65550-620B-1F4D-8A44-6E6F28A3E7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403624" y="371768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42" name="Graphique 41" descr="Fleur sans tige">
                <a:extLst>
                  <a:ext uri="{FF2B5EF4-FFF2-40B4-BE49-F238E27FC236}">
                    <a16:creationId xmlns:a16="http://schemas.microsoft.com/office/drawing/2014/main" id="{8A35F628-62E8-0842-9A97-4B673A8CA8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674139" y="3717684"/>
                <a:ext cx="393562" cy="393562"/>
              </a:xfrm>
              <a:prstGeom prst="rect">
                <a:avLst/>
              </a:prstGeom>
            </p:spPr>
          </p:pic>
        </p:grpSp>
        <p:pic>
          <p:nvPicPr>
            <p:cNvPr id="43" name="Graphique 42" descr="Fleur sans tige">
              <a:extLst>
                <a:ext uri="{FF2B5EF4-FFF2-40B4-BE49-F238E27FC236}">
                  <a16:creationId xmlns:a16="http://schemas.microsoft.com/office/drawing/2014/main" id="{1A832F6F-11B2-C14F-8F51-C00D4221D3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36497" y="1300939"/>
              <a:ext cx="393562" cy="393562"/>
            </a:xfrm>
            <a:prstGeom prst="rect">
              <a:avLst/>
            </a:prstGeom>
          </p:spPr>
        </p:pic>
        <p:pic>
          <p:nvPicPr>
            <p:cNvPr id="44" name="Graphique 43" descr="Fleur sans tige">
              <a:extLst>
                <a:ext uri="{FF2B5EF4-FFF2-40B4-BE49-F238E27FC236}">
                  <a16:creationId xmlns:a16="http://schemas.microsoft.com/office/drawing/2014/main" id="{3E422212-63F3-014F-8CB7-87C667A4615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39895" y="1571454"/>
              <a:ext cx="393562" cy="393562"/>
            </a:xfrm>
            <a:prstGeom prst="rect">
              <a:avLst/>
            </a:prstGeom>
          </p:spPr>
        </p:pic>
        <p:pic>
          <p:nvPicPr>
            <p:cNvPr id="45" name="Graphique 44" descr="Fleur sans tige">
              <a:extLst>
                <a:ext uri="{FF2B5EF4-FFF2-40B4-BE49-F238E27FC236}">
                  <a16:creationId xmlns:a16="http://schemas.microsoft.com/office/drawing/2014/main" id="{6F524629-055D-5441-9A41-4D9E038B2C8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37928" y="1841968"/>
              <a:ext cx="393562" cy="393562"/>
            </a:xfrm>
            <a:prstGeom prst="rect">
              <a:avLst/>
            </a:prstGeom>
          </p:spPr>
        </p:pic>
        <p:pic>
          <p:nvPicPr>
            <p:cNvPr id="46" name="Graphique 45" descr="Fleur sans tige">
              <a:extLst>
                <a:ext uri="{FF2B5EF4-FFF2-40B4-BE49-F238E27FC236}">
                  <a16:creationId xmlns:a16="http://schemas.microsoft.com/office/drawing/2014/main" id="{CD142CD1-D072-2741-A706-4E0084E3B23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34530" y="2112483"/>
              <a:ext cx="393562" cy="393562"/>
            </a:xfrm>
            <a:prstGeom prst="rect">
              <a:avLst/>
            </a:prstGeom>
          </p:spPr>
        </p:pic>
        <p:pic>
          <p:nvPicPr>
            <p:cNvPr id="47" name="Graphique 46" descr="Fleur sans tige">
              <a:extLst>
                <a:ext uri="{FF2B5EF4-FFF2-40B4-BE49-F238E27FC236}">
                  <a16:creationId xmlns:a16="http://schemas.microsoft.com/office/drawing/2014/main" id="{4FDACD05-332B-D049-89D8-C2A473D8D2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37928" y="2382997"/>
              <a:ext cx="393562" cy="393562"/>
            </a:xfrm>
            <a:prstGeom prst="rect">
              <a:avLst/>
            </a:prstGeom>
          </p:spPr>
        </p:pic>
        <p:pic>
          <p:nvPicPr>
            <p:cNvPr id="48" name="Graphique 47" descr="Fleur sans tige">
              <a:extLst>
                <a:ext uri="{FF2B5EF4-FFF2-40B4-BE49-F238E27FC236}">
                  <a16:creationId xmlns:a16="http://schemas.microsoft.com/office/drawing/2014/main" id="{C15C1997-F000-CA44-9A4C-F86DA8B57C4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41326" y="2653512"/>
              <a:ext cx="393562" cy="393562"/>
            </a:xfrm>
            <a:prstGeom prst="rect">
              <a:avLst/>
            </a:prstGeom>
          </p:spPr>
        </p:pic>
        <p:pic>
          <p:nvPicPr>
            <p:cNvPr id="49" name="Graphique 48" descr="Fleur sans tige">
              <a:extLst>
                <a:ext uri="{FF2B5EF4-FFF2-40B4-BE49-F238E27FC236}">
                  <a16:creationId xmlns:a16="http://schemas.microsoft.com/office/drawing/2014/main" id="{2B8C5640-307C-9D4A-BEC2-E11FCAC562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41326" y="2924027"/>
              <a:ext cx="393562" cy="393562"/>
            </a:xfrm>
            <a:prstGeom prst="rect">
              <a:avLst/>
            </a:prstGeom>
          </p:spPr>
        </p:pic>
        <p:pic>
          <p:nvPicPr>
            <p:cNvPr id="52" name="Graphique 51" descr="Fleur sans tige">
              <a:extLst>
                <a:ext uri="{FF2B5EF4-FFF2-40B4-BE49-F238E27FC236}">
                  <a16:creationId xmlns:a16="http://schemas.microsoft.com/office/drawing/2014/main" id="{7D89418B-F32B-104C-B889-4C89B107E1D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41326" y="3189290"/>
              <a:ext cx="393562" cy="393562"/>
            </a:xfrm>
            <a:prstGeom prst="rect">
              <a:avLst/>
            </a:prstGeom>
          </p:spPr>
        </p:pic>
        <p:grpSp>
          <p:nvGrpSpPr>
            <p:cNvPr id="61" name="Groupe 60">
              <a:extLst>
                <a:ext uri="{FF2B5EF4-FFF2-40B4-BE49-F238E27FC236}">
                  <a16:creationId xmlns:a16="http://schemas.microsoft.com/office/drawing/2014/main" id="{1458C5FE-7272-5342-AD9B-3BD520981854}"/>
                </a:ext>
              </a:extLst>
            </p:cNvPr>
            <p:cNvGrpSpPr/>
            <p:nvPr/>
          </p:nvGrpSpPr>
          <p:grpSpPr>
            <a:xfrm>
              <a:off x="5305727" y="1300939"/>
              <a:ext cx="400358" cy="2281913"/>
              <a:chOff x="5305727" y="1300939"/>
              <a:chExt cx="400358" cy="2281913"/>
            </a:xfrm>
            <a:grpFill/>
          </p:grpSpPr>
          <p:pic>
            <p:nvPicPr>
              <p:cNvPr id="53" name="Graphique 52" descr="Fleur sans tige">
                <a:extLst>
                  <a:ext uri="{FF2B5EF4-FFF2-40B4-BE49-F238E27FC236}">
                    <a16:creationId xmlns:a16="http://schemas.microsoft.com/office/drawing/2014/main" id="{6BB95C3D-D9EF-DE43-BDC8-D55596E6A14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07694" y="1300939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54" name="Graphique 53" descr="Fleur sans tige">
                <a:extLst>
                  <a:ext uri="{FF2B5EF4-FFF2-40B4-BE49-F238E27FC236}">
                    <a16:creationId xmlns:a16="http://schemas.microsoft.com/office/drawing/2014/main" id="{DF9394C2-9E54-6141-B1D6-4F7088441C2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11092" y="157145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55" name="Graphique 54" descr="Fleur sans tige">
                <a:extLst>
                  <a:ext uri="{FF2B5EF4-FFF2-40B4-BE49-F238E27FC236}">
                    <a16:creationId xmlns:a16="http://schemas.microsoft.com/office/drawing/2014/main" id="{E462A7F2-59F1-9C4E-BFB1-2483F79883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09125" y="184196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56" name="Graphique 55" descr="Fleur sans tige">
                <a:extLst>
                  <a:ext uri="{FF2B5EF4-FFF2-40B4-BE49-F238E27FC236}">
                    <a16:creationId xmlns:a16="http://schemas.microsoft.com/office/drawing/2014/main" id="{7BE89941-F345-A044-9515-69DF5EB78AA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05727" y="211248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57" name="Graphique 56" descr="Fleur sans tige">
                <a:extLst>
                  <a:ext uri="{FF2B5EF4-FFF2-40B4-BE49-F238E27FC236}">
                    <a16:creationId xmlns:a16="http://schemas.microsoft.com/office/drawing/2014/main" id="{E512CD4A-09F0-7448-8169-3D6C417CD1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09125" y="238299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58" name="Graphique 57" descr="Fleur sans tige">
                <a:extLst>
                  <a:ext uri="{FF2B5EF4-FFF2-40B4-BE49-F238E27FC236}">
                    <a16:creationId xmlns:a16="http://schemas.microsoft.com/office/drawing/2014/main" id="{C3937436-FFFF-B344-BF53-5C463EDD66A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12523" y="265351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59" name="Graphique 58" descr="Fleur sans tige">
                <a:extLst>
                  <a:ext uri="{FF2B5EF4-FFF2-40B4-BE49-F238E27FC236}">
                    <a16:creationId xmlns:a16="http://schemas.microsoft.com/office/drawing/2014/main" id="{5AB0BCA6-0513-5941-A693-1F562F4C94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12523" y="292402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60" name="Graphique 59" descr="Fleur sans tige">
                <a:extLst>
                  <a:ext uri="{FF2B5EF4-FFF2-40B4-BE49-F238E27FC236}">
                    <a16:creationId xmlns:a16="http://schemas.microsoft.com/office/drawing/2014/main" id="{38FDEF1E-BD8D-F444-A792-CD86F4FCCFB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12523" y="3189290"/>
                <a:ext cx="393562" cy="393562"/>
              </a:xfrm>
              <a:prstGeom prst="rect">
                <a:avLst/>
              </a:prstGeom>
            </p:spPr>
          </p:pic>
        </p:grpSp>
      </p:grpSp>
      <p:sp>
        <p:nvSpPr>
          <p:cNvPr id="64" name="Rectangle : coins arrondis 63">
            <a:extLst>
              <a:ext uri="{FF2B5EF4-FFF2-40B4-BE49-F238E27FC236}">
                <a16:creationId xmlns:a16="http://schemas.microsoft.com/office/drawing/2014/main" id="{416EB7E0-7859-C84A-8CAE-AFB370B96F0C}"/>
              </a:ext>
            </a:extLst>
          </p:cNvPr>
          <p:cNvSpPr/>
          <p:nvPr/>
        </p:nvSpPr>
        <p:spPr>
          <a:xfrm>
            <a:off x="5856892" y="708191"/>
            <a:ext cx="4070615" cy="2173680"/>
          </a:xfrm>
          <a:prstGeom prst="roundRect">
            <a:avLst>
              <a:gd name="adj" fmla="val 9471"/>
            </a:avLst>
          </a:prstGeom>
          <a:pattFill prst="dashVert">
            <a:fgClr>
              <a:schemeClr val="bg1"/>
            </a:fgClr>
            <a:bgClr>
              <a:schemeClr val="accent4">
                <a:lumMod val="40000"/>
                <a:lumOff val="60000"/>
              </a:schemeClr>
            </a:bgClr>
          </a:patt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spc="300" dirty="0">
                <a:solidFill>
                  <a:srgbClr val="66CD00"/>
                </a:solidFill>
                <a:latin typeface="Modern Fantasy DEMO" pitchFamily="2" charset="77"/>
              </a:rPr>
              <a:t>Un joker pour</a:t>
            </a:r>
          </a:p>
          <a:p>
            <a:pPr algn="ctr"/>
            <a:endParaRPr lang="fr-FR" sz="1200" spc="300" dirty="0">
              <a:solidFill>
                <a:schemeClr val="tx1">
                  <a:lumMod val="75000"/>
                  <a:lumOff val="25000"/>
                </a:schemeClr>
              </a:solidFill>
              <a:latin typeface="Modern Fantasy DEMO" pitchFamily="2" charset="77"/>
            </a:endParaRPr>
          </a:p>
          <a:p>
            <a:pPr algn="ctr"/>
            <a:r>
              <a:rPr lang="fr-FR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KG Hard Candy Solid" panose="02000506000000020004" pitchFamily="2" charset="77"/>
              </a:rPr>
              <a:t>Annuler la dictée de lundi</a:t>
            </a:r>
          </a:p>
        </p:txBody>
      </p:sp>
      <p:sp>
        <p:nvSpPr>
          <p:cNvPr id="123" name="Rectangle : coins arrondis 122">
            <a:extLst>
              <a:ext uri="{FF2B5EF4-FFF2-40B4-BE49-F238E27FC236}">
                <a16:creationId xmlns:a16="http://schemas.microsoft.com/office/drawing/2014/main" id="{FE1DEDA6-C98B-C84A-B1E2-3ED4A117DFF3}"/>
              </a:ext>
            </a:extLst>
          </p:cNvPr>
          <p:cNvSpPr/>
          <p:nvPr/>
        </p:nvSpPr>
        <p:spPr>
          <a:xfrm>
            <a:off x="456286" y="3712273"/>
            <a:ext cx="4602997" cy="2689108"/>
          </a:xfrm>
          <a:prstGeom prst="roundRect">
            <a:avLst>
              <a:gd name="adj" fmla="val 8691"/>
            </a:avLst>
          </a:prstGeom>
          <a:pattFill prst="wdUpDiag">
            <a:fgClr>
              <a:srgbClr val="FFED99"/>
            </a:fgClr>
            <a:bgClr>
              <a:schemeClr val="bg1"/>
            </a:bgClr>
          </a:patt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Rectangle : coins arrondis 123">
            <a:extLst>
              <a:ext uri="{FF2B5EF4-FFF2-40B4-BE49-F238E27FC236}">
                <a16:creationId xmlns:a16="http://schemas.microsoft.com/office/drawing/2014/main" id="{59EADA76-91E4-B242-8372-63560D8C97BE}"/>
              </a:ext>
            </a:extLst>
          </p:cNvPr>
          <p:cNvSpPr/>
          <p:nvPr/>
        </p:nvSpPr>
        <p:spPr>
          <a:xfrm>
            <a:off x="764306" y="3961856"/>
            <a:ext cx="3993669" cy="2173680"/>
          </a:xfrm>
          <a:prstGeom prst="roundRect">
            <a:avLst>
              <a:gd name="adj" fmla="val 9471"/>
            </a:avLst>
          </a:prstGeom>
          <a:solidFill>
            <a:schemeClr val="bg1"/>
          </a:solidFill>
          <a:ln w="25400">
            <a:solidFill>
              <a:srgbClr val="CBF8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spc="300" dirty="0">
                <a:solidFill>
                  <a:srgbClr val="FFC2F4"/>
                </a:solidFill>
                <a:latin typeface="Modern Fantasy DEMO" pitchFamily="2" charset="77"/>
              </a:rPr>
              <a:t>Un joker pour</a:t>
            </a:r>
          </a:p>
          <a:p>
            <a:pPr algn="ctr"/>
            <a:endParaRPr lang="fr-FR" sz="1200" spc="300" dirty="0">
              <a:solidFill>
                <a:schemeClr val="tx1">
                  <a:lumMod val="75000"/>
                  <a:lumOff val="25000"/>
                </a:schemeClr>
              </a:solidFill>
              <a:latin typeface="Modern Fantasy DEMO" pitchFamily="2" charset="77"/>
            </a:endParaRPr>
          </a:p>
          <a:p>
            <a:pPr algn="ctr"/>
            <a:r>
              <a:rPr lang="fr-FR" sz="3000" dirty="0">
                <a:solidFill>
                  <a:schemeClr val="tx1">
                    <a:lumMod val="75000"/>
                    <a:lumOff val="25000"/>
                  </a:schemeClr>
                </a:solidFill>
                <a:latin typeface="KG Hard Candy Solid" panose="02000506000000020004" pitchFamily="2" charset="77"/>
              </a:rPr>
              <a:t>Maintenir sa responsabilité une semaine de plus</a:t>
            </a:r>
          </a:p>
        </p:txBody>
      </p:sp>
      <p:sp>
        <p:nvSpPr>
          <p:cNvPr id="180" name="ZoneTexte 179">
            <a:extLst>
              <a:ext uri="{FF2B5EF4-FFF2-40B4-BE49-F238E27FC236}">
                <a16:creationId xmlns:a16="http://schemas.microsoft.com/office/drawing/2014/main" id="{2B8C91E3-64DE-8348-931C-C78BAC16D5BD}"/>
              </a:ext>
            </a:extLst>
          </p:cNvPr>
          <p:cNvSpPr txBox="1"/>
          <p:nvPr/>
        </p:nvSpPr>
        <p:spPr>
          <a:xfrm>
            <a:off x="771293" y="5764432"/>
            <a:ext cx="732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C2F4"/>
                </a:solidFill>
                <a:latin typeface="KG Hard Candy Solid" panose="02000506000000020004" pitchFamily="2" charset="77"/>
              </a:rPr>
              <a:t>90 pts</a:t>
            </a:r>
          </a:p>
        </p:txBody>
      </p:sp>
      <p:sp>
        <p:nvSpPr>
          <p:cNvPr id="182" name="ZoneTexte 181">
            <a:extLst>
              <a:ext uri="{FF2B5EF4-FFF2-40B4-BE49-F238E27FC236}">
                <a16:creationId xmlns:a16="http://schemas.microsoft.com/office/drawing/2014/main" id="{774715D0-EEB0-C845-83E7-C12CD8623D70}"/>
              </a:ext>
            </a:extLst>
          </p:cNvPr>
          <p:cNvSpPr txBox="1"/>
          <p:nvPr/>
        </p:nvSpPr>
        <p:spPr>
          <a:xfrm>
            <a:off x="5897323" y="2545893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66CD00"/>
                </a:solidFill>
                <a:latin typeface="KG Hard Candy Solid" panose="02000506000000020004" pitchFamily="2" charset="77"/>
              </a:rPr>
              <a:t>90 pts</a:t>
            </a:r>
          </a:p>
        </p:txBody>
      </p:sp>
      <p:sp>
        <p:nvSpPr>
          <p:cNvPr id="183" name="ZoneTexte 182">
            <a:extLst>
              <a:ext uri="{FF2B5EF4-FFF2-40B4-BE49-F238E27FC236}">
                <a16:creationId xmlns:a16="http://schemas.microsoft.com/office/drawing/2014/main" id="{1B6B11C8-BE51-AF4E-A9C9-3D963F653C2A}"/>
              </a:ext>
            </a:extLst>
          </p:cNvPr>
          <p:cNvSpPr txBox="1"/>
          <p:nvPr/>
        </p:nvSpPr>
        <p:spPr>
          <a:xfrm>
            <a:off x="764306" y="2510803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6">
                    <a:lumMod val="60000"/>
                    <a:lumOff val="40000"/>
                  </a:schemeClr>
                </a:solidFill>
                <a:latin typeface="KG Hard Candy Solid" panose="02000506000000020004" pitchFamily="2" charset="77"/>
              </a:rPr>
              <a:t>100 pts</a:t>
            </a:r>
          </a:p>
        </p:txBody>
      </p:sp>
      <p:sp>
        <p:nvSpPr>
          <p:cNvPr id="120" name="ZoneTexte 119">
            <a:extLst>
              <a:ext uri="{FF2B5EF4-FFF2-40B4-BE49-F238E27FC236}">
                <a16:creationId xmlns:a16="http://schemas.microsoft.com/office/drawing/2014/main" id="{92893B6C-F414-794D-91DE-3044F414AC26}"/>
              </a:ext>
            </a:extLst>
          </p:cNvPr>
          <p:cNvSpPr txBox="1"/>
          <p:nvPr/>
        </p:nvSpPr>
        <p:spPr>
          <a:xfrm>
            <a:off x="8846949" y="7274696"/>
            <a:ext cx="18226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 err="1"/>
              <a:t>monpetitbazardeprof.com</a:t>
            </a:r>
            <a:endParaRPr lang="fr-FR" sz="1200" dirty="0"/>
          </a:p>
        </p:txBody>
      </p:sp>
      <p:grpSp>
        <p:nvGrpSpPr>
          <p:cNvPr id="63" name="Groupe 62">
            <a:extLst>
              <a:ext uri="{FF2B5EF4-FFF2-40B4-BE49-F238E27FC236}">
                <a16:creationId xmlns:a16="http://schemas.microsoft.com/office/drawing/2014/main" id="{584AD9E5-2A80-B74D-956B-3FDEF9B80274}"/>
              </a:ext>
            </a:extLst>
          </p:cNvPr>
          <p:cNvGrpSpPr/>
          <p:nvPr/>
        </p:nvGrpSpPr>
        <p:grpSpPr>
          <a:xfrm>
            <a:off x="5464620" y="3624636"/>
            <a:ext cx="4855304" cy="2900316"/>
            <a:chOff x="5669291" y="3659309"/>
            <a:chExt cx="4482841" cy="2652351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24" name="Groupe 23">
              <a:extLst>
                <a:ext uri="{FF2B5EF4-FFF2-40B4-BE49-F238E27FC236}">
                  <a16:creationId xmlns:a16="http://schemas.microsoft.com/office/drawing/2014/main" id="{9C672CFD-7F73-3A45-85DA-8E8CA6AA20F6}"/>
                </a:ext>
              </a:extLst>
            </p:cNvPr>
            <p:cNvGrpSpPr/>
            <p:nvPr/>
          </p:nvGrpSpPr>
          <p:grpSpPr>
            <a:xfrm>
              <a:off x="5677451" y="3659309"/>
              <a:ext cx="4218902" cy="307295"/>
              <a:chOff x="5677451" y="3659309"/>
              <a:chExt cx="4218902" cy="307295"/>
            </a:xfrm>
            <a:grpFill/>
          </p:grpSpPr>
          <p:pic>
            <p:nvPicPr>
              <p:cNvPr id="4" name="Graphique 3" descr="Étoiles">
                <a:extLst>
                  <a:ext uri="{FF2B5EF4-FFF2-40B4-BE49-F238E27FC236}">
                    <a16:creationId xmlns:a16="http://schemas.microsoft.com/office/drawing/2014/main" id="{5D763EDC-E8C4-A844-85E9-38FD1944CC7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917337" y="3668518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184" name="Graphique 183" descr="Étoiles">
                <a:extLst>
                  <a:ext uri="{FF2B5EF4-FFF2-40B4-BE49-F238E27FC236}">
                    <a16:creationId xmlns:a16="http://schemas.microsoft.com/office/drawing/2014/main" id="{72CE64C5-0500-2747-9F84-9EC6E2C8EEE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677451" y="3666875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185" name="Graphique 184" descr="Étoiles">
                <a:extLst>
                  <a:ext uri="{FF2B5EF4-FFF2-40B4-BE49-F238E27FC236}">
                    <a16:creationId xmlns:a16="http://schemas.microsoft.com/office/drawing/2014/main" id="{1800DFD8-416C-CF49-9FF6-FDD92148795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412982" y="3666201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186" name="Graphique 185" descr="Étoiles">
                <a:extLst>
                  <a:ext uri="{FF2B5EF4-FFF2-40B4-BE49-F238E27FC236}">
                    <a16:creationId xmlns:a16="http://schemas.microsoft.com/office/drawing/2014/main" id="{3304B3E6-D833-2C4F-A9D0-60D5992A00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173096" y="3664558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187" name="Graphique 186" descr="Étoiles">
                <a:extLst>
                  <a:ext uri="{FF2B5EF4-FFF2-40B4-BE49-F238E27FC236}">
                    <a16:creationId xmlns:a16="http://schemas.microsoft.com/office/drawing/2014/main" id="{4898BBE0-A16B-864A-8114-0E39771ECB3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901718" y="3664912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188" name="Graphique 187" descr="Étoiles">
                <a:extLst>
                  <a:ext uri="{FF2B5EF4-FFF2-40B4-BE49-F238E27FC236}">
                    <a16:creationId xmlns:a16="http://schemas.microsoft.com/office/drawing/2014/main" id="{39D923D2-D54F-4D42-B044-6B9A84DFF9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661832" y="3663269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189" name="Graphique 188" descr="Étoiles">
                <a:extLst>
                  <a:ext uri="{FF2B5EF4-FFF2-40B4-BE49-F238E27FC236}">
                    <a16:creationId xmlns:a16="http://schemas.microsoft.com/office/drawing/2014/main" id="{C9D07ED7-748A-FD45-A9B1-7C2EFFD169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397363" y="3662595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190" name="Graphique 189" descr="Étoiles">
                <a:extLst>
                  <a:ext uri="{FF2B5EF4-FFF2-40B4-BE49-F238E27FC236}">
                    <a16:creationId xmlns:a16="http://schemas.microsoft.com/office/drawing/2014/main" id="{E39E9869-33E0-7744-9A25-1F550E9F2B4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157477" y="3660952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191" name="Graphique 190" descr="Étoiles">
                <a:extLst>
                  <a:ext uri="{FF2B5EF4-FFF2-40B4-BE49-F238E27FC236}">
                    <a16:creationId xmlns:a16="http://schemas.microsoft.com/office/drawing/2014/main" id="{7F116F1E-0314-BA42-828C-5317AA25EAA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877745" y="3666875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192" name="Graphique 191" descr="Étoiles">
                <a:extLst>
                  <a:ext uri="{FF2B5EF4-FFF2-40B4-BE49-F238E27FC236}">
                    <a16:creationId xmlns:a16="http://schemas.microsoft.com/office/drawing/2014/main" id="{7772CD60-364D-5946-9AD1-389B4CBFECA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637859" y="3665232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193" name="Graphique 192" descr="Étoiles">
                <a:extLst>
                  <a:ext uri="{FF2B5EF4-FFF2-40B4-BE49-F238E27FC236}">
                    <a16:creationId xmlns:a16="http://schemas.microsoft.com/office/drawing/2014/main" id="{514F5F57-11C5-394A-A1EC-93E485AC1F2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373390" y="3664558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194" name="Graphique 193" descr="Étoiles">
                <a:extLst>
                  <a:ext uri="{FF2B5EF4-FFF2-40B4-BE49-F238E27FC236}">
                    <a16:creationId xmlns:a16="http://schemas.microsoft.com/office/drawing/2014/main" id="{B1EF6BC8-E992-3644-9C79-0BDE0D46044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133504" y="3662915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195" name="Graphique 194" descr="Étoiles">
                <a:extLst>
                  <a:ext uri="{FF2B5EF4-FFF2-40B4-BE49-F238E27FC236}">
                    <a16:creationId xmlns:a16="http://schemas.microsoft.com/office/drawing/2014/main" id="{74B8F498-049C-A847-9818-02C17BC455C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862126" y="3663269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196" name="Graphique 195" descr="Étoiles">
                <a:extLst>
                  <a:ext uri="{FF2B5EF4-FFF2-40B4-BE49-F238E27FC236}">
                    <a16:creationId xmlns:a16="http://schemas.microsoft.com/office/drawing/2014/main" id="{88D79FD8-BC5F-8B46-8D23-1F7E55E62A7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622240" y="3661626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197" name="Graphique 196" descr="Étoiles">
                <a:extLst>
                  <a:ext uri="{FF2B5EF4-FFF2-40B4-BE49-F238E27FC236}">
                    <a16:creationId xmlns:a16="http://schemas.microsoft.com/office/drawing/2014/main" id="{5906014A-86C4-4E4D-A499-69ACAF923FD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357771" y="3660952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198" name="Graphique 197" descr="Étoiles">
                <a:extLst>
                  <a:ext uri="{FF2B5EF4-FFF2-40B4-BE49-F238E27FC236}">
                    <a16:creationId xmlns:a16="http://schemas.microsoft.com/office/drawing/2014/main" id="{37E4A132-8937-7D42-BE3F-8EB21E5F4E3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117885" y="3659309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199" name="Graphique 198" descr="Étoiles">
                <a:extLst>
                  <a:ext uri="{FF2B5EF4-FFF2-40B4-BE49-F238E27FC236}">
                    <a16:creationId xmlns:a16="http://schemas.microsoft.com/office/drawing/2014/main" id="{FFC21B19-1CFD-2C46-8677-7A2056D9EC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598267" y="3666201"/>
                <a:ext cx="298086" cy="298086"/>
              </a:xfrm>
              <a:prstGeom prst="rect">
                <a:avLst/>
              </a:prstGeom>
            </p:spPr>
          </p:pic>
        </p:grpSp>
        <p:grpSp>
          <p:nvGrpSpPr>
            <p:cNvPr id="5" name="Groupe 4">
              <a:extLst>
                <a:ext uri="{FF2B5EF4-FFF2-40B4-BE49-F238E27FC236}">
                  <a16:creationId xmlns:a16="http://schemas.microsoft.com/office/drawing/2014/main" id="{C93F40FE-E6F8-D547-8EF4-9599E408FAB0}"/>
                </a:ext>
              </a:extLst>
            </p:cNvPr>
            <p:cNvGrpSpPr/>
            <p:nvPr/>
          </p:nvGrpSpPr>
          <p:grpSpPr>
            <a:xfrm rot="16200000">
              <a:off x="5062714" y="4424753"/>
              <a:ext cx="1522353" cy="303335"/>
              <a:chOff x="5379365" y="4773155"/>
              <a:chExt cx="1522353" cy="303335"/>
            </a:xfrm>
            <a:grpFill/>
          </p:grpSpPr>
          <p:pic>
            <p:nvPicPr>
              <p:cNvPr id="200" name="Graphique 199" descr="Étoiles">
                <a:extLst>
                  <a:ext uri="{FF2B5EF4-FFF2-40B4-BE49-F238E27FC236}">
                    <a16:creationId xmlns:a16="http://schemas.microsoft.com/office/drawing/2014/main" id="{589CB894-6701-A44B-9B18-34340DA266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619251" y="4778404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201" name="Graphique 200" descr="Étoiles">
                <a:extLst>
                  <a:ext uri="{FF2B5EF4-FFF2-40B4-BE49-F238E27FC236}">
                    <a16:creationId xmlns:a16="http://schemas.microsoft.com/office/drawing/2014/main" id="{5E5B2700-6D0E-D14B-8495-89D597FA5B6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379365" y="4776761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202" name="Graphique 201" descr="Étoiles">
                <a:extLst>
                  <a:ext uri="{FF2B5EF4-FFF2-40B4-BE49-F238E27FC236}">
                    <a16:creationId xmlns:a16="http://schemas.microsoft.com/office/drawing/2014/main" id="{D1F7277B-8424-B743-8996-093ABF7D95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114896" y="4776087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203" name="Graphique 202" descr="Étoiles">
                <a:extLst>
                  <a:ext uri="{FF2B5EF4-FFF2-40B4-BE49-F238E27FC236}">
                    <a16:creationId xmlns:a16="http://schemas.microsoft.com/office/drawing/2014/main" id="{880419C9-4676-D941-BB5E-CEEA1E6A24F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875010" y="4774444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204" name="Graphique 203" descr="Étoiles">
                <a:extLst>
                  <a:ext uri="{FF2B5EF4-FFF2-40B4-BE49-F238E27FC236}">
                    <a16:creationId xmlns:a16="http://schemas.microsoft.com/office/drawing/2014/main" id="{CD8EE4A6-EBDC-8447-89F1-C68BD5C9C6D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603632" y="4774798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205" name="Graphique 204" descr="Étoiles">
                <a:extLst>
                  <a:ext uri="{FF2B5EF4-FFF2-40B4-BE49-F238E27FC236}">
                    <a16:creationId xmlns:a16="http://schemas.microsoft.com/office/drawing/2014/main" id="{09043DA8-DC22-104C-8361-77950EEAD9A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363746" y="4773155"/>
                <a:ext cx="298086" cy="298086"/>
              </a:xfrm>
              <a:prstGeom prst="rect">
                <a:avLst/>
              </a:prstGeom>
            </p:spPr>
          </p:pic>
        </p:grpSp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CB1B8259-863C-DF49-91E8-63A69A79F16B}"/>
                </a:ext>
              </a:extLst>
            </p:cNvPr>
            <p:cNvGrpSpPr/>
            <p:nvPr/>
          </p:nvGrpSpPr>
          <p:grpSpPr>
            <a:xfrm rot="16200000">
              <a:off x="5426389" y="5512716"/>
              <a:ext cx="786822" cy="301018"/>
              <a:chOff x="8525790" y="3814026"/>
              <a:chExt cx="786822" cy="301018"/>
            </a:xfrm>
            <a:grpFill/>
          </p:grpSpPr>
          <p:pic>
            <p:nvPicPr>
              <p:cNvPr id="206" name="Graphique 205" descr="Étoiles">
                <a:extLst>
                  <a:ext uri="{FF2B5EF4-FFF2-40B4-BE49-F238E27FC236}">
                    <a16:creationId xmlns:a16="http://schemas.microsoft.com/office/drawing/2014/main" id="{4BE509BC-BBE9-1040-BF6A-1CA8CD4850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525790" y="3816958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207" name="Graphique 206" descr="Étoiles">
                <a:extLst>
                  <a:ext uri="{FF2B5EF4-FFF2-40B4-BE49-F238E27FC236}">
                    <a16:creationId xmlns:a16="http://schemas.microsoft.com/office/drawing/2014/main" id="{101A55B5-6D17-2049-889C-C99909FCE5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014526" y="3815669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208" name="Graphique 207" descr="Étoiles">
                <a:extLst>
                  <a:ext uri="{FF2B5EF4-FFF2-40B4-BE49-F238E27FC236}">
                    <a16:creationId xmlns:a16="http://schemas.microsoft.com/office/drawing/2014/main" id="{39252727-0535-684D-9650-2ACB195502C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774640" y="3814026"/>
                <a:ext cx="298086" cy="298086"/>
              </a:xfrm>
              <a:prstGeom prst="rect">
                <a:avLst/>
              </a:prstGeom>
            </p:spPr>
          </p:pic>
        </p:grpSp>
        <p:pic>
          <p:nvPicPr>
            <p:cNvPr id="210" name="Graphique 209" descr="Étoiles">
              <a:extLst>
                <a:ext uri="{FF2B5EF4-FFF2-40B4-BE49-F238E27FC236}">
                  <a16:creationId xmlns:a16="http://schemas.microsoft.com/office/drawing/2014/main" id="{8C0CFE37-8ADF-5F43-8BC9-EE490F3ECA2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0800000">
              <a:off x="9361806" y="6004365"/>
              <a:ext cx="298086" cy="298086"/>
            </a:xfrm>
            <a:prstGeom prst="rect">
              <a:avLst/>
            </a:prstGeom>
          </p:spPr>
        </p:pic>
        <p:pic>
          <p:nvPicPr>
            <p:cNvPr id="211" name="Graphique 210" descr="Étoiles">
              <a:extLst>
                <a:ext uri="{FF2B5EF4-FFF2-40B4-BE49-F238E27FC236}">
                  <a16:creationId xmlns:a16="http://schemas.microsoft.com/office/drawing/2014/main" id="{CDA251B1-5C80-9243-93C6-B86B92CFCA2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0800000">
              <a:off x="9601692" y="6006008"/>
              <a:ext cx="298086" cy="298086"/>
            </a:xfrm>
            <a:prstGeom prst="rect">
              <a:avLst/>
            </a:prstGeom>
          </p:spPr>
        </p:pic>
        <p:pic>
          <p:nvPicPr>
            <p:cNvPr id="212" name="Graphique 211" descr="Étoiles">
              <a:extLst>
                <a:ext uri="{FF2B5EF4-FFF2-40B4-BE49-F238E27FC236}">
                  <a16:creationId xmlns:a16="http://schemas.microsoft.com/office/drawing/2014/main" id="{81DD647F-B69D-CB4A-92A2-4251D2BCA06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0800000">
              <a:off x="8866161" y="6006682"/>
              <a:ext cx="298086" cy="298086"/>
            </a:xfrm>
            <a:prstGeom prst="rect">
              <a:avLst/>
            </a:prstGeom>
          </p:spPr>
        </p:pic>
        <p:pic>
          <p:nvPicPr>
            <p:cNvPr id="213" name="Graphique 212" descr="Étoiles">
              <a:extLst>
                <a:ext uri="{FF2B5EF4-FFF2-40B4-BE49-F238E27FC236}">
                  <a16:creationId xmlns:a16="http://schemas.microsoft.com/office/drawing/2014/main" id="{55B06CD2-2897-6041-B0CE-3FD84DF3CF5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0800000">
              <a:off x="9106047" y="6008325"/>
              <a:ext cx="298086" cy="298086"/>
            </a:xfrm>
            <a:prstGeom prst="rect">
              <a:avLst/>
            </a:prstGeom>
          </p:spPr>
        </p:pic>
        <p:pic>
          <p:nvPicPr>
            <p:cNvPr id="214" name="Graphique 213" descr="Étoiles">
              <a:extLst>
                <a:ext uri="{FF2B5EF4-FFF2-40B4-BE49-F238E27FC236}">
                  <a16:creationId xmlns:a16="http://schemas.microsoft.com/office/drawing/2014/main" id="{970D9B98-C4F7-924A-BD4C-998C72A53E7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0800000">
              <a:off x="8377425" y="6007971"/>
              <a:ext cx="298086" cy="298086"/>
            </a:xfrm>
            <a:prstGeom prst="rect">
              <a:avLst/>
            </a:prstGeom>
          </p:spPr>
        </p:pic>
        <p:pic>
          <p:nvPicPr>
            <p:cNvPr id="215" name="Graphique 214" descr="Étoiles">
              <a:extLst>
                <a:ext uri="{FF2B5EF4-FFF2-40B4-BE49-F238E27FC236}">
                  <a16:creationId xmlns:a16="http://schemas.microsoft.com/office/drawing/2014/main" id="{84B8B7CF-39BC-E943-ACAB-E6B73E27D38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0800000">
              <a:off x="8617311" y="6009614"/>
              <a:ext cx="298086" cy="298086"/>
            </a:xfrm>
            <a:prstGeom prst="rect">
              <a:avLst/>
            </a:prstGeom>
          </p:spPr>
        </p:pic>
        <p:pic>
          <p:nvPicPr>
            <p:cNvPr id="216" name="Graphique 215" descr="Étoiles">
              <a:extLst>
                <a:ext uri="{FF2B5EF4-FFF2-40B4-BE49-F238E27FC236}">
                  <a16:creationId xmlns:a16="http://schemas.microsoft.com/office/drawing/2014/main" id="{359A2230-AD84-404E-B64B-F23F2D4C425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0800000">
              <a:off x="7881780" y="6010288"/>
              <a:ext cx="298086" cy="298086"/>
            </a:xfrm>
            <a:prstGeom prst="rect">
              <a:avLst/>
            </a:prstGeom>
          </p:spPr>
        </p:pic>
        <p:pic>
          <p:nvPicPr>
            <p:cNvPr id="217" name="Graphique 216" descr="Étoiles">
              <a:extLst>
                <a:ext uri="{FF2B5EF4-FFF2-40B4-BE49-F238E27FC236}">
                  <a16:creationId xmlns:a16="http://schemas.microsoft.com/office/drawing/2014/main" id="{A6D04D1B-C802-6546-AEBB-FBD6C143E32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0800000">
              <a:off x="8121666" y="6011931"/>
              <a:ext cx="298086" cy="298086"/>
            </a:xfrm>
            <a:prstGeom prst="rect">
              <a:avLst/>
            </a:prstGeom>
          </p:spPr>
        </p:pic>
        <p:pic>
          <p:nvPicPr>
            <p:cNvPr id="218" name="Graphique 217" descr="Étoiles">
              <a:extLst>
                <a:ext uri="{FF2B5EF4-FFF2-40B4-BE49-F238E27FC236}">
                  <a16:creationId xmlns:a16="http://schemas.microsoft.com/office/drawing/2014/main" id="{41C8FA70-AFD8-C844-92DB-CB52A63B5BC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0800000">
              <a:off x="7401398" y="6006008"/>
              <a:ext cx="298086" cy="298086"/>
            </a:xfrm>
            <a:prstGeom prst="rect">
              <a:avLst/>
            </a:prstGeom>
          </p:spPr>
        </p:pic>
        <p:pic>
          <p:nvPicPr>
            <p:cNvPr id="219" name="Graphique 218" descr="Étoiles">
              <a:extLst>
                <a:ext uri="{FF2B5EF4-FFF2-40B4-BE49-F238E27FC236}">
                  <a16:creationId xmlns:a16="http://schemas.microsoft.com/office/drawing/2014/main" id="{A440F985-4CD0-C24E-8116-449F76A1B3B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0800000">
              <a:off x="7641284" y="6007651"/>
              <a:ext cx="298086" cy="298086"/>
            </a:xfrm>
            <a:prstGeom prst="rect">
              <a:avLst/>
            </a:prstGeom>
          </p:spPr>
        </p:pic>
        <p:pic>
          <p:nvPicPr>
            <p:cNvPr id="220" name="Graphique 219" descr="Étoiles">
              <a:extLst>
                <a:ext uri="{FF2B5EF4-FFF2-40B4-BE49-F238E27FC236}">
                  <a16:creationId xmlns:a16="http://schemas.microsoft.com/office/drawing/2014/main" id="{A325CDE9-8946-674C-BBC2-CD35547F5B0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0800000">
              <a:off x="6905753" y="6008325"/>
              <a:ext cx="298086" cy="298086"/>
            </a:xfrm>
            <a:prstGeom prst="rect">
              <a:avLst/>
            </a:prstGeom>
          </p:spPr>
        </p:pic>
        <p:pic>
          <p:nvPicPr>
            <p:cNvPr id="221" name="Graphique 220" descr="Étoiles">
              <a:extLst>
                <a:ext uri="{FF2B5EF4-FFF2-40B4-BE49-F238E27FC236}">
                  <a16:creationId xmlns:a16="http://schemas.microsoft.com/office/drawing/2014/main" id="{DD63E0DB-042E-C042-9B13-5A5BEA9718B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0800000">
              <a:off x="7145639" y="6009968"/>
              <a:ext cx="298086" cy="298086"/>
            </a:xfrm>
            <a:prstGeom prst="rect">
              <a:avLst/>
            </a:prstGeom>
          </p:spPr>
        </p:pic>
        <p:pic>
          <p:nvPicPr>
            <p:cNvPr id="222" name="Graphique 221" descr="Étoiles">
              <a:extLst>
                <a:ext uri="{FF2B5EF4-FFF2-40B4-BE49-F238E27FC236}">
                  <a16:creationId xmlns:a16="http://schemas.microsoft.com/office/drawing/2014/main" id="{06211E71-0547-C24B-B4F7-D5D216993E7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0800000">
              <a:off x="6417017" y="6009614"/>
              <a:ext cx="298086" cy="298086"/>
            </a:xfrm>
            <a:prstGeom prst="rect">
              <a:avLst/>
            </a:prstGeom>
          </p:spPr>
        </p:pic>
        <p:pic>
          <p:nvPicPr>
            <p:cNvPr id="223" name="Graphique 222" descr="Étoiles">
              <a:extLst>
                <a:ext uri="{FF2B5EF4-FFF2-40B4-BE49-F238E27FC236}">
                  <a16:creationId xmlns:a16="http://schemas.microsoft.com/office/drawing/2014/main" id="{07D89247-EEBE-E746-AEA8-A33ECD219DB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0800000">
              <a:off x="6656903" y="6011257"/>
              <a:ext cx="298086" cy="298086"/>
            </a:xfrm>
            <a:prstGeom prst="rect">
              <a:avLst/>
            </a:prstGeom>
          </p:spPr>
        </p:pic>
        <p:pic>
          <p:nvPicPr>
            <p:cNvPr id="224" name="Graphique 223" descr="Étoiles">
              <a:extLst>
                <a:ext uri="{FF2B5EF4-FFF2-40B4-BE49-F238E27FC236}">
                  <a16:creationId xmlns:a16="http://schemas.microsoft.com/office/drawing/2014/main" id="{12716DE1-9B34-824D-A72D-66D8BA71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0800000">
              <a:off x="5921372" y="6011931"/>
              <a:ext cx="298086" cy="298086"/>
            </a:xfrm>
            <a:prstGeom prst="rect">
              <a:avLst/>
            </a:prstGeom>
          </p:spPr>
        </p:pic>
        <p:pic>
          <p:nvPicPr>
            <p:cNvPr id="225" name="Graphique 224" descr="Étoiles">
              <a:extLst>
                <a:ext uri="{FF2B5EF4-FFF2-40B4-BE49-F238E27FC236}">
                  <a16:creationId xmlns:a16="http://schemas.microsoft.com/office/drawing/2014/main" id="{F1E1D4B0-70AA-044B-9D04-109F6FD9D54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0800000">
              <a:off x="6161258" y="6013574"/>
              <a:ext cx="298086" cy="298086"/>
            </a:xfrm>
            <a:prstGeom prst="rect">
              <a:avLst/>
            </a:prstGeom>
          </p:spPr>
        </p:pic>
        <p:pic>
          <p:nvPicPr>
            <p:cNvPr id="226" name="Graphique 225" descr="Étoiles">
              <a:extLst>
                <a:ext uri="{FF2B5EF4-FFF2-40B4-BE49-F238E27FC236}">
                  <a16:creationId xmlns:a16="http://schemas.microsoft.com/office/drawing/2014/main" id="{AC9A80D3-813E-AE4D-89CC-1C8B0EE4D7C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0800000">
              <a:off x="5680876" y="6006682"/>
              <a:ext cx="298086" cy="298086"/>
            </a:xfrm>
            <a:prstGeom prst="rect">
              <a:avLst/>
            </a:prstGeom>
          </p:spPr>
        </p:pic>
        <p:grpSp>
          <p:nvGrpSpPr>
            <p:cNvPr id="51" name="Groupe 50">
              <a:extLst>
                <a:ext uri="{FF2B5EF4-FFF2-40B4-BE49-F238E27FC236}">
                  <a16:creationId xmlns:a16="http://schemas.microsoft.com/office/drawing/2014/main" id="{2683E979-6257-074C-B030-F76101155D9E}"/>
                </a:ext>
              </a:extLst>
            </p:cNvPr>
            <p:cNvGrpSpPr/>
            <p:nvPr/>
          </p:nvGrpSpPr>
          <p:grpSpPr>
            <a:xfrm rot="10800000">
              <a:off x="9845865" y="4067857"/>
              <a:ext cx="306267" cy="2241392"/>
              <a:chOff x="5168277" y="5023338"/>
              <a:chExt cx="306267" cy="2241392"/>
            </a:xfrm>
            <a:grpFill/>
          </p:grpSpPr>
          <p:grpSp>
            <p:nvGrpSpPr>
              <p:cNvPr id="228" name="Groupe 227">
                <a:extLst>
                  <a:ext uri="{FF2B5EF4-FFF2-40B4-BE49-F238E27FC236}">
                    <a16:creationId xmlns:a16="http://schemas.microsoft.com/office/drawing/2014/main" id="{25B81714-7117-A149-9EE6-D68A5BB0346C}"/>
                  </a:ext>
                </a:extLst>
              </p:cNvPr>
              <p:cNvGrpSpPr/>
              <p:nvPr/>
            </p:nvGrpSpPr>
            <p:grpSpPr>
              <a:xfrm rot="16200000">
                <a:off x="4561700" y="5632847"/>
                <a:ext cx="1522353" cy="303335"/>
                <a:chOff x="5379365" y="4773155"/>
                <a:chExt cx="1522353" cy="303335"/>
              </a:xfrm>
              <a:grpFill/>
            </p:grpSpPr>
            <p:pic>
              <p:nvPicPr>
                <p:cNvPr id="229" name="Graphique 228" descr="Étoiles">
                  <a:extLst>
                    <a:ext uri="{FF2B5EF4-FFF2-40B4-BE49-F238E27FC236}">
                      <a16:creationId xmlns:a16="http://schemas.microsoft.com/office/drawing/2014/main" id="{79EBFD36-C326-A24E-9B76-7E6DACEDA30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619251" y="4778404"/>
                  <a:ext cx="298086" cy="298086"/>
                </a:xfrm>
                <a:prstGeom prst="rect">
                  <a:avLst/>
                </a:prstGeom>
              </p:spPr>
            </p:pic>
            <p:pic>
              <p:nvPicPr>
                <p:cNvPr id="230" name="Graphique 229" descr="Étoiles">
                  <a:extLst>
                    <a:ext uri="{FF2B5EF4-FFF2-40B4-BE49-F238E27FC236}">
                      <a16:creationId xmlns:a16="http://schemas.microsoft.com/office/drawing/2014/main" id="{B7B76E33-56F2-4242-82A5-57112286476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379365" y="4776761"/>
                  <a:ext cx="298086" cy="298086"/>
                </a:xfrm>
                <a:prstGeom prst="rect">
                  <a:avLst/>
                </a:prstGeom>
              </p:spPr>
            </p:pic>
            <p:pic>
              <p:nvPicPr>
                <p:cNvPr id="231" name="Graphique 230" descr="Étoiles">
                  <a:extLst>
                    <a:ext uri="{FF2B5EF4-FFF2-40B4-BE49-F238E27FC236}">
                      <a16:creationId xmlns:a16="http://schemas.microsoft.com/office/drawing/2014/main" id="{5594DBC9-80FF-1745-995F-3E914F0ACA5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114896" y="4776087"/>
                  <a:ext cx="298086" cy="298086"/>
                </a:xfrm>
                <a:prstGeom prst="rect">
                  <a:avLst/>
                </a:prstGeom>
              </p:spPr>
            </p:pic>
            <p:pic>
              <p:nvPicPr>
                <p:cNvPr id="232" name="Graphique 231" descr="Étoiles">
                  <a:extLst>
                    <a:ext uri="{FF2B5EF4-FFF2-40B4-BE49-F238E27FC236}">
                      <a16:creationId xmlns:a16="http://schemas.microsoft.com/office/drawing/2014/main" id="{08E57DD1-CC3B-E648-A2C1-DE7AFD29647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875010" y="4774444"/>
                  <a:ext cx="298086" cy="298086"/>
                </a:xfrm>
                <a:prstGeom prst="rect">
                  <a:avLst/>
                </a:prstGeom>
              </p:spPr>
            </p:pic>
            <p:pic>
              <p:nvPicPr>
                <p:cNvPr id="233" name="Graphique 232" descr="Étoiles">
                  <a:extLst>
                    <a:ext uri="{FF2B5EF4-FFF2-40B4-BE49-F238E27FC236}">
                      <a16:creationId xmlns:a16="http://schemas.microsoft.com/office/drawing/2014/main" id="{7BF82CBB-C5B4-F441-9174-D7E8DA97416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603632" y="4774798"/>
                  <a:ext cx="298086" cy="298086"/>
                </a:xfrm>
                <a:prstGeom prst="rect">
                  <a:avLst/>
                </a:prstGeom>
              </p:spPr>
            </p:pic>
            <p:pic>
              <p:nvPicPr>
                <p:cNvPr id="234" name="Graphique 233" descr="Étoiles">
                  <a:extLst>
                    <a:ext uri="{FF2B5EF4-FFF2-40B4-BE49-F238E27FC236}">
                      <a16:creationId xmlns:a16="http://schemas.microsoft.com/office/drawing/2014/main" id="{BF3FBA89-2ECD-A24E-8444-3023C951BF7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363746" y="4773155"/>
                  <a:ext cx="298086" cy="298086"/>
                </a:xfrm>
                <a:prstGeom prst="rect">
                  <a:avLst/>
                </a:prstGeom>
              </p:spPr>
            </p:pic>
          </p:grpSp>
          <p:grpSp>
            <p:nvGrpSpPr>
              <p:cNvPr id="235" name="Groupe 234">
                <a:extLst>
                  <a:ext uri="{FF2B5EF4-FFF2-40B4-BE49-F238E27FC236}">
                    <a16:creationId xmlns:a16="http://schemas.microsoft.com/office/drawing/2014/main" id="{833F6187-E5E6-AF41-8105-8125B761359B}"/>
                  </a:ext>
                </a:extLst>
              </p:cNvPr>
              <p:cNvGrpSpPr/>
              <p:nvPr/>
            </p:nvGrpSpPr>
            <p:grpSpPr>
              <a:xfrm rot="16200000">
                <a:off x="4925375" y="6720810"/>
                <a:ext cx="786822" cy="301018"/>
                <a:chOff x="8525790" y="3814026"/>
                <a:chExt cx="786822" cy="301018"/>
              </a:xfrm>
              <a:grpFill/>
            </p:grpSpPr>
            <p:pic>
              <p:nvPicPr>
                <p:cNvPr id="236" name="Graphique 235" descr="Étoiles">
                  <a:extLst>
                    <a:ext uri="{FF2B5EF4-FFF2-40B4-BE49-F238E27FC236}">
                      <a16:creationId xmlns:a16="http://schemas.microsoft.com/office/drawing/2014/main" id="{584CF270-CC55-F04D-B580-6B26686EE9F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525790" y="3816958"/>
                  <a:ext cx="298086" cy="298086"/>
                </a:xfrm>
                <a:prstGeom prst="rect">
                  <a:avLst/>
                </a:prstGeom>
              </p:spPr>
            </p:pic>
            <p:pic>
              <p:nvPicPr>
                <p:cNvPr id="237" name="Graphique 236" descr="Étoiles">
                  <a:extLst>
                    <a:ext uri="{FF2B5EF4-FFF2-40B4-BE49-F238E27FC236}">
                      <a16:creationId xmlns:a16="http://schemas.microsoft.com/office/drawing/2014/main" id="{DC17A975-781E-B845-B55E-64063DCAFFD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9014526" y="3815669"/>
                  <a:ext cx="298086" cy="298086"/>
                </a:xfrm>
                <a:prstGeom prst="rect">
                  <a:avLst/>
                </a:prstGeom>
              </p:spPr>
            </p:pic>
            <p:pic>
              <p:nvPicPr>
                <p:cNvPr id="238" name="Graphique 237" descr="Étoiles">
                  <a:extLst>
                    <a:ext uri="{FF2B5EF4-FFF2-40B4-BE49-F238E27FC236}">
                      <a16:creationId xmlns:a16="http://schemas.microsoft.com/office/drawing/2014/main" id="{CEDB4621-68E3-9F45-9E01-A19B0B32B72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774640" y="3814026"/>
                  <a:ext cx="298086" cy="298086"/>
                </a:xfrm>
                <a:prstGeom prst="rect">
                  <a:avLst/>
                </a:prstGeom>
              </p:spPr>
            </p:pic>
          </p:grpSp>
        </p:grpSp>
        <p:pic>
          <p:nvPicPr>
            <p:cNvPr id="239" name="Graphique 238" descr="Étoiles">
              <a:extLst>
                <a:ext uri="{FF2B5EF4-FFF2-40B4-BE49-F238E27FC236}">
                  <a16:creationId xmlns:a16="http://schemas.microsoft.com/office/drawing/2014/main" id="{11C76EA0-9118-2A47-92CF-93208EEF12E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9848304" y="3845059"/>
              <a:ext cx="298086" cy="298086"/>
            </a:xfrm>
            <a:prstGeom prst="rect">
              <a:avLst/>
            </a:prstGeom>
          </p:spPr>
        </p:pic>
        <p:pic>
          <p:nvPicPr>
            <p:cNvPr id="240" name="Graphique 239" descr="Étoiles">
              <a:extLst>
                <a:ext uri="{FF2B5EF4-FFF2-40B4-BE49-F238E27FC236}">
                  <a16:creationId xmlns:a16="http://schemas.microsoft.com/office/drawing/2014/main" id="{823416DC-560B-CD45-A98E-904B4F06229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9811528" y="3660952"/>
              <a:ext cx="298086" cy="298086"/>
            </a:xfrm>
            <a:prstGeom prst="rect">
              <a:avLst/>
            </a:prstGeom>
          </p:spPr>
        </p:pic>
      </p:grpSp>
      <p:sp>
        <p:nvSpPr>
          <p:cNvPr id="241" name="Rectangle : coins arrondis 240">
            <a:extLst>
              <a:ext uri="{FF2B5EF4-FFF2-40B4-BE49-F238E27FC236}">
                <a16:creationId xmlns:a16="http://schemas.microsoft.com/office/drawing/2014/main" id="{C629F831-73DB-094A-862C-9D72E7F4EEA5}"/>
              </a:ext>
            </a:extLst>
          </p:cNvPr>
          <p:cNvSpPr/>
          <p:nvPr/>
        </p:nvSpPr>
        <p:spPr>
          <a:xfrm>
            <a:off x="5800624" y="3979812"/>
            <a:ext cx="4178724" cy="2171645"/>
          </a:xfrm>
          <a:prstGeom prst="roundRect">
            <a:avLst>
              <a:gd name="adj" fmla="val 9471"/>
            </a:avLst>
          </a:prstGeom>
          <a:pattFill prst="dkDnDiag">
            <a:fgClr>
              <a:schemeClr val="bg1"/>
            </a:fgClr>
            <a:bgClr>
              <a:srgbClr val="FDD8E7"/>
            </a:bgClr>
          </a:patt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spc="300" dirty="0">
                <a:solidFill>
                  <a:schemeClr val="accent1">
                    <a:lumMod val="60000"/>
                    <a:lumOff val="40000"/>
                  </a:schemeClr>
                </a:solidFill>
                <a:latin typeface="Modern Fantasy DEMO" pitchFamily="2" charset="77"/>
              </a:rPr>
              <a:t>Un joker pour</a:t>
            </a:r>
          </a:p>
          <a:p>
            <a:pPr algn="ctr"/>
            <a:endParaRPr lang="fr-FR" sz="1200" spc="300" dirty="0">
              <a:solidFill>
                <a:schemeClr val="tx1">
                  <a:lumMod val="75000"/>
                  <a:lumOff val="25000"/>
                </a:schemeClr>
              </a:solidFill>
              <a:latin typeface="Modern Fantasy DEMO" pitchFamily="2" charset="77"/>
            </a:endParaRPr>
          </a:p>
          <a:p>
            <a:pPr algn="ctr"/>
            <a:r>
              <a:rPr lang="fr-FR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KG Hard Candy Solid" panose="02000506000000020004" pitchFamily="2" charset="77"/>
              </a:rPr>
              <a:t>Un film juste avant les vacances</a:t>
            </a:r>
          </a:p>
        </p:txBody>
      </p:sp>
      <p:sp>
        <p:nvSpPr>
          <p:cNvPr id="242" name="ZoneTexte 241">
            <a:extLst>
              <a:ext uri="{FF2B5EF4-FFF2-40B4-BE49-F238E27FC236}">
                <a16:creationId xmlns:a16="http://schemas.microsoft.com/office/drawing/2014/main" id="{E8817DA1-8F25-C948-B4E7-E1DB2B6809A9}"/>
              </a:ext>
            </a:extLst>
          </p:cNvPr>
          <p:cNvSpPr txBox="1"/>
          <p:nvPr/>
        </p:nvSpPr>
        <p:spPr>
          <a:xfrm>
            <a:off x="5870872" y="5782125"/>
            <a:ext cx="84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1">
                    <a:lumMod val="60000"/>
                    <a:lumOff val="40000"/>
                  </a:schemeClr>
                </a:solidFill>
                <a:latin typeface="KG Hard Candy Solid" panose="02000506000000020004" pitchFamily="2" charset="77"/>
              </a:rPr>
              <a:t>250 pts</a:t>
            </a:r>
          </a:p>
        </p:txBody>
      </p:sp>
    </p:spTree>
    <p:extLst>
      <p:ext uri="{BB962C8B-B14F-4D97-AF65-F5344CB8AC3E}">
        <p14:creationId xmlns:p14="http://schemas.microsoft.com/office/powerpoint/2010/main" val="4281781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 : coins arrondis 121">
            <a:extLst>
              <a:ext uri="{FF2B5EF4-FFF2-40B4-BE49-F238E27FC236}">
                <a16:creationId xmlns:a16="http://schemas.microsoft.com/office/drawing/2014/main" id="{3ECDCF06-ED20-574F-B5C7-DE8EC3985135}"/>
              </a:ext>
            </a:extLst>
          </p:cNvPr>
          <p:cNvSpPr/>
          <p:nvPr/>
        </p:nvSpPr>
        <p:spPr>
          <a:xfrm>
            <a:off x="463273" y="450477"/>
            <a:ext cx="4602997" cy="2689108"/>
          </a:xfrm>
          <a:prstGeom prst="roundRect">
            <a:avLst>
              <a:gd name="adj" fmla="val 8691"/>
            </a:avLst>
          </a:prstGeom>
          <a:pattFill prst="shingle">
            <a:fgClr>
              <a:schemeClr val="bg1"/>
            </a:fgClr>
            <a:bgClr>
              <a:srgbClr val="F0CE2C"/>
            </a:bgClr>
          </a:patt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6CED1703-8DF4-7E47-9B7A-96644B35478C}"/>
              </a:ext>
            </a:extLst>
          </p:cNvPr>
          <p:cNvSpPr/>
          <p:nvPr/>
        </p:nvSpPr>
        <p:spPr>
          <a:xfrm>
            <a:off x="771293" y="700060"/>
            <a:ext cx="3993669" cy="2173680"/>
          </a:xfrm>
          <a:prstGeom prst="roundRect">
            <a:avLst>
              <a:gd name="adj" fmla="val 9471"/>
            </a:avLst>
          </a:prstGeom>
          <a:pattFill prst="pct5">
            <a:fgClr>
              <a:srgbClr val="FFED99"/>
            </a:fgClr>
            <a:bgClr>
              <a:schemeClr val="bg1"/>
            </a:bgClr>
          </a:patt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spc="300" dirty="0">
                <a:solidFill>
                  <a:srgbClr val="C00000"/>
                </a:solidFill>
                <a:latin typeface="Modern Fantasy DEMO" pitchFamily="2" charset="77"/>
              </a:rPr>
              <a:t>Un joker pour</a:t>
            </a:r>
          </a:p>
          <a:p>
            <a:pPr algn="ctr"/>
            <a:endParaRPr lang="fr-FR" sz="1600" spc="300" dirty="0">
              <a:solidFill>
                <a:schemeClr val="accent5">
                  <a:lumMod val="75000"/>
                </a:schemeClr>
              </a:solidFill>
              <a:latin typeface="Modern Fantasy DEMO" pitchFamily="2" charset="77"/>
            </a:endParaRPr>
          </a:p>
          <a:p>
            <a:pPr algn="ctr"/>
            <a:r>
              <a:rPr lang="fr-FR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KG Hard Candy Solid" panose="02000506000000020004" pitchFamily="2" charset="77"/>
              </a:rPr>
              <a:t>Avoir un coloriage géant</a:t>
            </a:r>
          </a:p>
        </p:txBody>
      </p:sp>
      <p:grpSp>
        <p:nvGrpSpPr>
          <p:cNvPr id="62" name="Groupe 61">
            <a:extLst>
              <a:ext uri="{FF2B5EF4-FFF2-40B4-BE49-F238E27FC236}">
                <a16:creationId xmlns:a16="http://schemas.microsoft.com/office/drawing/2014/main" id="{DEE82D79-1115-1248-94FA-6DA3AF45C1C8}"/>
              </a:ext>
            </a:extLst>
          </p:cNvPr>
          <p:cNvGrpSpPr/>
          <p:nvPr/>
        </p:nvGrpSpPr>
        <p:grpSpPr>
          <a:xfrm>
            <a:off x="5459244" y="314957"/>
            <a:ext cx="4862291" cy="2943886"/>
            <a:chOff x="5305727" y="1039838"/>
            <a:chExt cx="4729161" cy="2811290"/>
          </a:xfrm>
          <a:solidFill>
            <a:srgbClr val="F09194"/>
          </a:solidFill>
        </p:grpSpPr>
        <p:grpSp>
          <p:nvGrpSpPr>
            <p:cNvPr id="50" name="Groupe 49">
              <a:extLst>
                <a:ext uri="{FF2B5EF4-FFF2-40B4-BE49-F238E27FC236}">
                  <a16:creationId xmlns:a16="http://schemas.microsoft.com/office/drawing/2014/main" id="{0EB2CFC2-85F8-1447-A865-08004B56FC13}"/>
                </a:ext>
              </a:extLst>
            </p:cNvPr>
            <p:cNvGrpSpPr/>
            <p:nvPr/>
          </p:nvGrpSpPr>
          <p:grpSpPr>
            <a:xfrm>
              <a:off x="5307919" y="3447908"/>
              <a:ext cx="4721795" cy="403220"/>
              <a:chOff x="5307919" y="3447908"/>
              <a:chExt cx="4721795" cy="403220"/>
            </a:xfrm>
            <a:grpFill/>
          </p:grpSpPr>
          <p:pic>
            <p:nvPicPr>
              <p:cNvPr id="7" name="Graphique 6" descr="Fleur sans tige">
                <a:extLst>
                  <a:ext uri="{FF2B5EF4-FFF2-40B4-BE49-F238E27FC236}">
                    <a16:creationId xmlns:a16="http://schemas.microsoft.com/office/drawing/2014/main" id="{250040A6-FECD-3246-86FB-A94495754B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307919" y="345416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8" name="Graphique 7" descr="Fleur sans tige">
                <a:extLst>
                  <a:ext uri="{FF2B5EF4-FFF2-40B4-BE49-F238E27FC236}">
                    <a16:creationId xmlns:a16="http://schemas.microsoft.com/office/drawing/2014/main" id="{5AAEF575-5961-9841-9374-02F44449D1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578434" y="345756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9" name="Graphique 8" descr="Fleur sans tige">
                <a:extLst>
                  <a:ext uri="{FF2B5EF4-FFF2-40B4-BE49-F238E27FC236}">
                    <a16:creationId xmlns:a16="http://schemas.microsoft.com/office/drawing/2014/main" id="{DA41DB18-2972-D642-BB4A-381B7F762E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848948" y="345416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0" name="Graphique 9" descr="Fleur sans tige">
                <a:extLst>
                  <a:ext uri="{FF2B5EF4-FFF2-40B4-BE49-F238E27FC236}">
                    <a16:creationId xmlns:a16="http://schemas.microsoft.com/office/drawing/2014/main" id="{938CD556-4AD4-2D48-B324-07ED4FA498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119463" y="3450770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1" name="Graphique 10" descr="Fleur sans tige">
                <a:extLst>
                  <a:ext uri="{FF2B5EF4-FFF2-40B4-BE49-F238E27FC236}">
                    <a16:creationId xmlns:a16="http://schemas.microsoft.com/office/drawing/2014/main" id="{B64707F8-7821-E643-B7CB-17394EC1687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389977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2" name="Graphique 11" descr="Fleur sans tige">
                <a:extLst>
                  <a:ext uri="{FF2B5EF4-FFF2-40B4-BE49-F238E27FC236}">
                    <a16:creationId xmlns:a16="http://schemas.microsoft.com/office/drawing/2014/main" id="{6FC56FF8-EFE6-474C-8F51-54F691B46B5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660492" y="345613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3" name="Graphique 12" descr="Fleur sans tige">
                <a:extLst>
                  <a:ext uri="{FF2B5EF4-FFF2-40B4-BE49-F238E27FC236}">
                    <a16:creationId xmlns:a16="http://schemas.microsoft.com/office/drawing/2014/main" id="{041E83CF-E0FA-1E4C-8EEF-481BFB3CEA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931006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4" name="Graphique 13" descr="Fleur sans tige">
                <a:extLst>
                  <a:ext uri="{FF2B5EF4-FFF2-40B4-BE49-F238E27FC236}">
                    <a16:creationId xmlns:a16="http://schemas.microsoft.com/office/drawing/2014/main" id="{EE4BCF1A-FBF8-AC43-BBEC-127DB265F2E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201521" y="3449339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5" name="Graphique 14" descr="Fleur sans tige">
                <a:extLst>
                  <a:ext uri="{FF2B5EF4-FFF2-40B4-BE49-F238E27FC236}">
                    <a16:creationId xmlns:a16="http://schemas.microsoft.com/office/drawing/2014/main" id="{B75D5F5B-415C-7F4B-95EC-3AB4249333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472035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6" name="Graphique 15" descr="Fleur sans tige">
                <a:extLst>
                  <a:ext uri="{FF2B5EF4-FFF2-40B4-BE49-F238E27FC236}">
                    <a16:creationId xmlns:a16="http://schemas.microsoft.com/office/drawing/2014/main" id="{A3B59A73-EE8C-7646-BD20-A279BD46C80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742550" y="345613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7" name="Graphique 16" descr="Fleur sans tige">
                <a:extLst>
                  <a:ext uri="{FF2B5EF4-FFF2-40B4-BE49-F238E27FC236}">
                    <a16:creationId xmlns:a16="http://schemas.microsoft.com/office/drawing/2014/main" id="{255DAE2B-684D-1249-8E0D-98990070562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013064" y="345273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8" name="Graphique 17" descr="Fleur sans tige">
                <a:extLst>
                  <a:ext uri="{FF2B5EF4-FFF2-40B4-BE49-F238E27FC236}">
                    <a16:creationId xmlns:a16="http://schemas.microsoft.com/office/drawing/2014/main" id="{D331BA3B-872B-9849-A9FE-496326093CB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283579" y="3449339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19" name="Graphique 18" descr="Fleur sans tige">
                <a:extLst>
                  <a:ext uri="{FF2B5EF4-FFF2-40B4-BE49-F238E27FC236}">
                    <a16:creationId xmlns:a16="http://schemas.microsoft.com/office/drawing/2014/main" id="{77D2ECF8-6582-054F-B670-35DAC1221BA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554093" y="345130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0" name="Graphique 19" descr="Fleur sans tige">
                <a:extLst>
                  <a:ext uri="{FF2B5EF4-FFF2-40B4-BE49-F238E27FC236}">
                    <a16:creationId xmlns:a16="http://schemas.microsoft.com/office/drawing/2014/main" id="{62B518F8-7B1B-144F-89F7-4C30081B97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824608" y="345470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1" name="Graphique 20" descr="Fleur sans tige">
                <a:extLst>
                  <a:ext uri="{FF2B5EF4-FFF2-40B4-BE49-F238E27FC236}">
                    <a16:creationId xmlns:a16="http://schemas.microsoft.com/office/drawing/2014/main" id="{22C138CB-091C-7941-B381-DB9E5E1307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095122" y="345130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2" name="Graphique 21" descr="Fleur sans tige">
                <a:extLst>
                  <a:ext uri="{FF2B5EF4-FFF2-40B4-BE49-F238E27FC236}">
                    <a16:creationId xmlns:a16="http://schemas.microsoft.com/office/drawing/2014/main" id="{F55D4446-DAA5-8948-B63D-6106C9A5EF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365637" y="344790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3" name="Graphique 22" descr="Fleur sans tige">
                <a:extLst>
                  <a:ext uri="{FF2B5EF4-FFF2-40B4-BE49-F238E27FC236}">
                    <a16:creationId xmlns:a16="http://schemas.microsoft.com/office/drawing/2014/main" id="{A44E5D89-97B7-7047-BE06-8A889F36C98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636152" y="3447908"/>
                <a:ext cx="393562" cy="393562"/>
              </a:xfrm>
              <a:prstGeom prst="rect">
                <a:avLst/>
              </a:prstGeom>
            </p:spPr>
          </p:pic>
        </p:grpSp>
        <p:grpSp>
          <p:nvGrpSpPr>
            <p:cNvPr id="25" name="Groupe 24">
              <a:extLst>
                <a:ext uri="{FF2B5EF4-FFF2-40B4-BE49-F238E27FC236}">
                  <a16:creationId xmlns:a16="http://schemas.microsoft.com/office/drawing/2014/main" id="{39A3A6BA-63F6-8148-ACBF-79E492A9BDC6}"/>
                </a:ext>
              </a:extLst>
            </p:cNvPr>
            <p:cNvGrpSpPr/>
            <p:nvPr/>
          </p:nvGrpSpPr>
          <p:grpSpPr>
            <a:xfrm>
              <a:off x="5306298" y="1039838"/>
              <a:ext cx="4721795" cy="403220"/>
              <a:chOff x="5345906" y="3717684"/>
              <a:chExt cx="4721795" cy="403220"/>
            </a:xfrm>
            <a:grpFill/>
          </p:grpSpPr>
          <p:pic>
            <p:nvPicPr>
              <p:cNvPr id="26" name="Graphique 25" descr="Fleur sans tige">
                <a:extLst>
                  <a:ext uri="{FF2B5EF4-FFF2-40B4-BE49-F238E27FC236}">
                    <a16:creationId xmlns:a16="http://schemas.microsoft.com/office/drawing/2014/main" id="{0B15AE20-1272-BC43-8219-FB6D8F0F15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345906" y="372394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7" name="Graphique 26" descr="Fleur sans tige">
                <a:extLst>
                  <a:ext uri="{FF2B5EF4-FFF2-40B4-BE49-F238E27FC236}">
                    <a16:creationId xmlns:a16="http://schemas.microsoft.com/office/drawing/2014/main" id="{469BB67C-38E0-584B-A733-AB18C2AFC0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616421" y="372734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8" name="Graphique 27" descr="Fleur sans tige">
                <a:extLst>
                  <a:ext uri="{FF2B5EF4-FFF2-40B4-BE49-F238E27FC236}">
                    <a16:creationId xmlns:a16="http://schemas.microsoft.com/office/drawing/2014/main" id="{B5DC468A-FA31-CC4C-B568-F70741A59A5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886935" y="372394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29" name="Graphique 28" descr="Fleur sans tige">
                <a:extLst>
                  <a:ext uri="{FF2B5EF4-FFF2-40B4-BE49-F238E27FC236}">
                    <a16:creationId xmlns:a16="http://schemas.microsoft.com/office/drawing/2014/main" id="{C53187AA-722D-F046-AED5-1EA6D5F1C67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157450" y="3720546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0" name="Graphique 29" descr="Fleur sans tige">
                <a:extLst>
                  <a:ext uri="{FF2B5EF4-FFF2-40B4-BE49-F238E27FC236}">
                    <a16:creationId xmlns:a16="http://schemas.microsoft.com/office/drawing/2014/main" id="{88E8CAB7-8AEE-9642-A671-B552C843F92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427964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1" name="Graphique 30" descr="Fleur sans tige">
                <a:extLst>
                  <a:ext uri="{FF2B5EF4-FFF2-40B4-BE49-F238E27FC236}">
                    <a16:creationId xmlns:a16="http://schemas.microsoft.com/office/drawing/2014/main" id="{FB2BFA0B-578B-7E47-A045-2DA145CADA2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698479" y="3725911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2" name="Graphique 31" descr="Fleur sans tige">
                <a:extLst>
                  <a:ext uri="{FF2B5EF4-FFF2-40B4-BE49-F238E27FC236}">
                    <a16:creationId xmlns:a16="http://schemas.microsoft.com/office/drawing/2014/main" id="{620582EA-8B13-EC4A-8239-DC2E3DCC7C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968993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3" name="Graphique 32" descr="Fleur sans tige">
                <a:extLst>
                  <a:ext uri="{FF2B5EF4-FFF2-40B4-BE49-F238E27FC236}">
                    <a16:creationId xmlns:a16="http://schemas.microsoft.com/office/drawing/2014/main" id="{323511FE-A762-BF49-8F59-65C098290F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239508" y="371911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4" name="Graphique 33" descr="Fleur sans tige">
                <a:extLst>
                  <a:ext uri="{FF2B5EF4-FFF2-40B4-BE49-F238E27FC236}">
                    <a16:creationId xmlns:a16="http://schemas.microsoft.com/office/drawing/2014/main" id="{23FE859C-BCC8-F440-B50E-07358D0D2C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510022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5" name="Graphique 34" descr="Fleur sans tige">
                <a:extLst>
                  <a:ext uri="{FF2B5EF4-FFF2-40B4-BE49-F238E27FC236}">
                    <a16:creationId xmlns:a16="http://schemas.microsoft.com/office/drawing/2014/main" id="{6FE25DD8-A36F-D145-9149-869A1D8DD57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780537" y="3725911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6" name="Graphique 35" descr="Fleur sans tige">
                <a:extLst>
                  <a:ext uri="{FF2B5EF4-FFF2-40B4-BE49-F238E27FC236}">
                    <a16:creationId xmlns:a16="http://schemas.microsoft.com/office/drawing/2014/main" id="{BD6D44B3-CE26-D94A-B333-940C4541BDC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051051" y="372251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7" name="Graphique 36" descr="Fleur sans tige">
                <a:extLst>
                  <a:ext uri="{FF2B5EF4-FFF2-40B4-BE49-F238E27FC236}">
                    <a16:creationId xmlns:a16="http://schemas.microsoft.com/office/drawing/2014/main" id="{E82858E6-B570-A34E-9118-B97075DFA44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321566" y="3719115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8" name="Graphique 37" descr="Fleur sans tige">
                <a:extLst>
                  <a:ext uri="{FF2B5EF4-FFF2-40B4-BE49-F238E27FC236}">
                    <a16:creationId xmlns:a16="http://schemas.microsoft.com/office/drawing/2014/main" id="{0FD9E6BE-25F8-D244-97F5-37FA78E977D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592080" y="372108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39" name="Graphique 38" descr="Fleur sans tige">
                <a:extLst>
                  <a:ext uri="{FF2B5EF4-FFF2-40B4-BE49-F238E27FC236}">
                    <a16:creationId xmlns:a16="http://schemas.microsoft.com/office/drawing/2014/main" id="{5EE40340-10EE-2543-8665-F0562125EC3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862595" y="3724480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40" name="Graphique 39" descr="Fleur sans tige">
                <a:extLst>
                  <a:ext uri="{FF2B5EF4-FFF2-40B4-BE49-F238E27FC236}">
                    <a16:creationId xmlns:a16="http://schemas.microsoft.com/office/drawing/2014/main" id="{1EA7BD78-C4F0-A340-9B6E-95A3AB1C7B8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133109" y="372108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41" name="Graphique 40" descr="Fleur sans tige">
                <a:extLst>
                  <a:ext uri="{FF2B5EF4-FFF2-40B4-BE49-F238E27FC236}">
                    <a16:creationId xmlns:a16="http://schemas.microsoft.com/office/drawing/2014/main" id="{79F65550-620B-1F4D-8A44-6E6F28A3E7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403624" y="371768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42" name="Graphique 41" descr="Fleur sans tige">
                <a:extLst>
                  <a:ext uri="{FF2B5EF4-FFF2-40B4-BE49-F238E27FC236}">
                    <a16:creationId xmlns:a16="http://schemas.microsoft.com/office/drawing/2014/main" id="{8A35F628-62E8-0842-9A97-4B673A8CA8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674139" y="3717684"/>
                <a:ext cx="393562" cy="393562"/>
              </a:xfrm>
              <a:prstGeom prst="rect">
                <a:avLst/>
              </a:prstGeom>
            </p:spPr>
          </p:pic>
        </p:grpSp>
        <p:pic>
          <p:nvPicPr>
            <p:cNvPr id="43" name="Graphique 42" descr="Fleur sans tige">
              <a:extLst>
                <a:ext uri="{FF2B5EF4-FFF2-40B4-BE49-F238E27FC236}">
                  <a16:creationId xmlns:a16="http://schemas.microsoft.com/office/drawing/2014/main" id="{1A832F6F-11B2-C14F-8F51-C00D4221D3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36497" y="1300939"/>
              <a:ext cx="393562" cy="393562"/>
            </a:xfrm>
            <a:prstGeom prst="rect">
              <a:avLst/>
            </a:prstGeom>
          </p:spPr>
        </p:pic>
        <p:pic>
          <p:nvPicPr>
            <p:cNvPr id="44" name="Graphique 43" descr="Fleur sans tige">
              <a:extLst>
                <a:ext uri="{FF2B5EF4-FFF2-40B4-BE49-F238E27FC236}">
                  <a16:creationId xmlns:a16="http://schemas.microsoft.com/office/drawing/2014/main" id="{3E422212-63F3-014F-8CB7-87C667A4615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39895" y="1571454"/>
              <a:ext cx="393562" cy="393562"/>
            </a:xfrm>
            <a:prstGeom prst="rect">
              <a:avLst/>
            </a:prstGeom>
          </p:spPr>
        </p:pic>
        <p:pic>
          <p:nvPicPr>
            <p:cNvPr id="45" name="Graphique 44" descr="Fleur sans tige">
              <a:extLst>
                <a:ext uri="{FF2B5EF4-FFF2-40B4-BE49-F238E27FC236}">
                  <a16:creationId xmlns:a16="http://schemas.microsoft.com/office/drawing/2014/main" id="{6F524629-055D-5441-9A41-4D9E038B2C8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37928" y="1841968"/>
              <a:ext cx="393562" cy="393562"/>
            </a:xfrm>
            <a:prstGeom prst="rect">
              <a:avLst/>
            </a:prstGeom>
          </p:spPr>
        </p:pic>
        <p:pic>
          <p:nvPicPr>
            <p:cNvPr id="46" name="Graphique 45" descr="Fleur sans tige">
              <a:extLst>
                <a:ext uri="{FF2B5EF4-FFF2-40B4-BE49-F238E27FC236}">
                  <a16:creationId xmlns:a16="http://schemas.microsoft.com/office/drawing/2014/main" id="{CD142CD1-D072-2741-A706-4E0084E3B23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34530" y="2112483"/>
              <a:ext cx="393562" cy="393562"/>
            </a:xfrm>
            <a:prstGeom prst="rect">
              <a:avLst/>
            </a:prstGeom>
          </p:spPr>
        </p:pic>
        <p:pic>
          <p:nvPicPr>
            <p:cNvPr id="47" name="Graphique 46" descr="Fleur sans tige">
              <a:extLst>
                <a:ext uri="{FF2B5EF4-FFF2-40B4-BE49-F238E27FC236}">
                  <a16:creationId xmlns:a16="http://schemas.microsoft.com/office/drawing/2014/main" id="{4FDACD05-332B-D049-89D8-C2A473D8D2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37928" y="2382997"/>
              <a:ext cx="393562" cy="393562"/>
            </a:xfrm>
            <a:prstGeom prst="rect">
              <a:avLst/>
            </a:prstGeom>
          </p:spPr>
        </p:pic>
        <p:pic>
          <p:nvPicPr>
            <p:cNvPr id="48" name="Graphique 47" descr="Fleur sans tige">
              <a:extLst>
                <a:ext uri="{FF2B5EF4-FFF2-40B4-BE49-F238E27FC236}">
                  <a16:creationId xmlns:a16="http://schemas.microsoft.com/office/drawing/2014/main" id="{C15C1997-F000-CA44-9A4C-F86DA8B57C4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41326" y="2653512"/>
              <a:ext cx="393562" cy="393562"/>
            </a:xfrm>
            <a:prstGeom prst="rect">
              <a:avLst/>
            </a:prstGeom>
          </p:spPr>
        </p:pic>
        <p:pic>
          <p:nvPicPr>
            <p:cNvPr id="49" name="Graphique 48" descr="Fleur sans tige">
              <a:extLst>
                <a:ext uri="{FF2B5EF4-FFF2-40B4-BE49-F238E27FC236}">
                  <a16:creationId xmlns:a16="http://schemas.microsoft.com/office/drawing/2014/main" id="{2B8C5640-307C-9D4A-BEC2-E11FCAC562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41326" y="2924027"/>
              <a:ext cx="393562" cy="393562"/>
            </a:xfrm>
            <a:prstGeom prst="rect">
              <a:avLst/>
            </a:prstGeom>
          </p:spPr>
        </p:pic>
        <p:pic>
          <p:nvPicPr>
            <p:cNvPr id="52" name="Graphique 51" descr="Fleur sans tige">
              <a:extLst>
                <a:ext uri="{FF2B5EF4-FFF2-40B4-BE49-F238E27FC236}">
                  <a16:creationId xmlns:a16="http://schemas.microsoft.com/office/drawing/2014/main" id="{7D89418B-F32B-104C-B889-4C89B107E1D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9641326" y="3189290"/>
              <a:ext cx="393562" cy="393562"/>
            </a:xfrm>
            <a:prstGeom prst="rect">
              <a:avLst/>
            </a:prstGeom>
          </p:spPr>
        </p:pic>
        <p:grpSp>
          <p:nvGrpSpPr>
            <p:cNvPr id="61" name="Groupe 60">
              <a:extLst>
                <a:ext uri="{FF2B5EF4-FFF2-40B4-BE49-F238E27FC236}">
                  <a16:creationId xmlns:a16="http://schemas.microsoft.com/office/drawing/2014/main" id="{1458C5FE-7272-5342-AD9B-3BD520981854}"/>
                </a:ext>
              </a:extLst>
            </p:cNvPr>
            <p:cNvGrpSpPr/>
            <p:nvPr/>
          </p:nvGrpSpPr>
          <p:grpSpPr>
            <a:xfrm>
              <a:off x="5305727" y="1300939"/>
              <a:ext cx="400358" cy="2281913"/>
              <a:chOff x="5305727" y="1300939"/>
              <a:chExt cx="400358" cy="2281913"/>
            </a:xfrm>
            <a:grpFill/>
          </p:grpSpPr>
          <p:pic>
            <p:nvPicPr>
              <p:cNvPr id="53" name="Graphique 52" descr="Fleur sans tige">
                <a:extLst>
                  <a:ext uri="{FF2B5EF4-FFF2-40B4-BE49-F238E27FC236}">
                    <a16:creationId xmlns:a16="http://schemas.microsoft.com/office/drawing/2014/main" id="{6BB95C3D-D9EF-DE43-BDC8-D55596E6A14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07694" y="1300939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54" name="Graphique 53" descr="Fleur sans tige">
                <a:extLst>
                  <a:ext uri="{FF2B5EF4-FFF2-40B4-BE49-F238E27FC236}">
                    <a16:creationId xmlns:a16="http://schemas.microsoft.com/office/drawing/2014/main" id="{DF9394C2-9E54-6141-B1D6-4F7088441C2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11092" y="1571454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55" name="Graphique 54" descr="Fleur sans tige">
                <a:extLst>
                  <a:ext uri="{FF2B5EF4-FFF2-40B4-BE49-F238E27FC236}">
                    <a16:creationId xmlns:a16="http://schemas.microsoft.com/office/drawing/2014/main" id="{E462A7F2-59F1-9C4E-BFB1-2483F79883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09125" y="1841968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56" name="Graphique 55" descr="Fleur sans tige">
                <a:extLst>
                  <a:ext uri="{FF2B5EF4-FFF2-40B4-BE49-F238E27FC236}">
                    <a16:creationId xmlns:a16="http://schemas.microsoft.com/office/drawing/2014/main" id="{7BE89941-F345-A044-9515-69DF5EB78AA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05727" y="2112483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57" name="Graphique 56" descr="Fleur sans tige">
                <a:extLst>
                  <a:ext uri="{FF2B5EF4-FFF2-40B4-BE49-F238E27FC236}">
                    <a16:creationId xmlns:a16="http://schemas.microsoft.com/office/drawing/2014/main" id="{E512CD4A-09F0-7448-8169-3D6C417CD1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09125" y="238299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58" name="Graphique 57" descr="Fleur sans tige">
                <a:extLst>
                  <a:ext uri="{FF2B5EF4-FFF2-40B4-BE49-F238E27FC236}">
                    <a16:creationId xmlns:a16="http://schemas.microsoft.com/office/drawing/2014/main" id="{C3937436-FFFF-B344-BF53-5C463EDD66A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12523" y="2653512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59" name="Graphique 58" descr="Fleur sans tige">
                <a:extLst>
                  <a:ext uri="{FF2B5EF4-FFF2-40B4-BE49-F238E27FC236}">
                    <a16:creationId xmlns:a16="http://schemas.microsoft.com/office/drawing/2014/main" id="{5AB0BCA6-0513-5941-A693-1F562F4C94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12523" y="2924027"/>
                <a:ext cx="393562" cy="393562"/>
              </a:xfrm>
              <a:prstGeom prst="rect">
                <a:avLst/>
              </a:prstGeom>
            </p:spPr>
          </p:pic>
          <p:pic>
            <p:nvPicPr>
              <p:cNvPr id="60" name="Graphique 59" descr="Fleur sans tige">
                <a:extLst>
                  <a:ext uri="{FF2B5EF4-FFF2-40B4-BE49-F238E27FC236}">
                    <a16:creationId xmlns:a16="http://schemas.microsoft.com/office/drawing/2014/main" id="{38FDEF1E-BD8D-F444-A792-CD86F4FCCFB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312523" y="3189290"/>
                <a:ext cx="393562" cy="393562"/>
              </a:xfrm>
              <a:prstGeom prst="rect">
                <a:avLst/>
              </a:prstGeom>
            </p:spPr>
          </p:pic>
        </p:grpSp>
      </p:grpSp>
      <p:sp>
        <p:nvSpPr>
          <p:cNvPr id="64" name="Rectangle : coins arrondis 63">
            <a:extLst>
              <a:ext uri="{FF2B5EF4-FFF2-40B4-BE49-F238E27FC236}">
                <a16:creationId xmlns:a16="http://schemas.microsoft.com/office/drawing/2014/main" id="{416EB7E0-7859-C84A-8CAE-AFB370B96F0C}"/>
              </a:ext>
            </a:extLst>
          </p:cNvPr>
          <p:cNvSpPr/>
          <p:nvPr/>
        </p:nvSpPr>
        <p:spPr>
          <a:xfrm>
            <a:off x="5856892" y="708191"/>
            <a:ext cx="4070615" cy="2173680"/>
          </a:xfrm>
          <a:prstGeom prst="roundRect">
            <a:avLst>
              <a:gd name="adj" fmla="val 9471"/>
            </a:avLst>
          </a:prstGeom>
          <a:pattFill prst="lgConfetti">
            <a:fgClr>
              <a:schemeClr val="bg1"/>
            </a:fgClr>
            <a:bgClr>
              <a:schemeClr val="accent4">
                <a:lumMod val="40000"/>
                <a:lumOff val="60000"/>
              </a:schemeClr>
            </a:bgClr>
          </a:patt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spc="300" dirty="0">
                <a:solidFill>
                  <a:schemeClr val="accent5">
                    <a:lumMod val="75000"/>
                  </a:schemeClr>
                </a:solidFill>
                <a:latin typeface="Modern Fantasy DEMO" pitchFamily="2" charset="77"/>
              </a:rPr>
              <a:t>Un joker pour</a:t>
            </a:r>
          </a:p>
          <a:p>
            <a:pPr algn="ctr"/>
            <a:endParaRPr lang="fr-FR" sz="1200" spc="300" dirty="0">
              <a:solidFill>
                <a:schemeClr val="tx1">
                  <a:lumMod val="75000"/>
                  <a:lumOff val="25000"/>
                </a:schemeClr>
              </a:solidFill>
              <a:latin typeface="Modern Fantasy DEMO" pitchFamily="2" charset="77"/>
            </a:endParaRPr>
          </a:p>
          <a:p>
            <a:pPr algn="ctr"/>
            <a:r>
              <a:rPr lang="fr-FR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KG Hard Candy Solid" panose="02000506000000020004" pitchFamily="2" charset="77"/>
              </a:rPr>
              <a:t>Organiser un concours de blagues</a:t>
            </a:r>
          </a:p>
        </p:txBody>
      </p:sp>
      <p:sp>
        <p:nvSpPr>
          <p:cNvPr id="123" name="Rectangle : coins arrondis 122">
            <a:extLst>
              <a:ext uri="{FF2B5EF4-FFF2-40B4-BE49-F238E27FC236}">
                <a16:creationId xmlns:a16="http://schemas.microsoft.com/office/drawing/2014/main" id="{FE1DEDA6-C98B-C84A-B1E2-3ED4A117DFF3}"/>
              </a:ext>
            </a:extLst>
          </p:cNvPr>
          <p:cNvSpPr/>
          <p:nvPr/>
        </p:nvSpPr>
        <p:spPr>
          <a:xfrm>
            <a:off x="456286" y="3712273"/>
            <a:ext cx="4602997" cy="2689108"/>
          </a:xfrm>
          <a:prstGeom prst="roundRect">
            <a:avLst>
              <a:gd name="adj" fmla="val 8691"/>
            </a:avLst>
          </a:prstGeom>
          <a:pattFill prst="pct80">
            <a:fgClr>
              <a:srgbClr val="CBF88D"/>
            </a:fgClr>
            <a:bgClr>
              <a:schemeClr val="bg1"/>
            </a:bgClr>
          </a:patt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Rectangle : coins arrondis 123">
            <a:extLst>
              <a:ext uri="{FF2B5EF4-FFF2-40B4-BE49-F238E27FC236}">
                <a16:creationId xmlns:a16="http://schemas.microsoft.com/office/drawing/2014/main" id="{59EADA76-91E4-B242-8372-63560D8C97BE}"/>
              </a:ext>
            </a:extLst>
          </p:cNvPr>
          <p:cNvSpPr/>
          <p:nvPr/>
        </p:nvSpPr>
        <p:spPr>
          <a:xfrm>
            <a:off x="764306" y="3961856"/>
            <a:ext cx="3993669" cy="2173680"/>
          </a:xfrm>
          <a:prstGeom prst="roundRect">
            <a:avLst>
              <a:gd name="adj" fmla="val 9471"/>
            </a:avLst>
          </a:prstGeom>
          <a:solidFill>
            <a:schemeClr val="bg1"/>
          </a:solidFill>
          <a:ln w="254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spc="300" dirty="0">
                <a:solidFill>
                  <a:srgbClr val="FFC000"/>
                </a:solidFill>
                <a:latin typeface="Modern Fantasy DEMO" pitchFamily="2" charset="77"/>
              </a:rPr>
              <a:t>Un joker pour</a:t>
            </a:r>
          </a:p>
          <a:p>
            <a:pPr algn="ctr"/>
            <a:endParaRPr lang="fr-FR" sz="1200" spc="300" dirty="0">
              <a:solidFill>
                <a:schemeClr val="tx1">
                  <a:lumMod val="75000"/>
                  <a:lumOff val="25000"/>
                </a:schemeClr>
              </a:solidFill>
              <a:latin typeface="Modern Fantasy DEMO" pitchFamily="2" charset="77"/>
            </a:endParaRPr>
          </a:p>
          <a:p>
            <a:pPr algn="ctr"/>
            <a:r>
              <a:rPr lang="fr-FR" sz="3000" dirty="0">
                <a:solidFill>
                  <a:schemeClr val="tx1">
                    <a:lumMod val="75000"/>
                    <a:lumOff val="25000"/>
                  </a:schemeClr>
                </a:solidFill>
                <a:latin typeface="KG Hard Candy Solid" panose="02000506000000020004" pitchFamily="2" charset="77"/>
              </a:rPr>
              <a:t>Avoir une gommette pour tous les exercices de la journée </a:t>
            </a:r>
          </a:p>
        </p:txBody>
      </p:sp>
      <p:sp>
        <p:nvSpPr>
          <p:cNvPr id="180" name="ZoneTexte 179">
            <a:extLst>
              <a:ext uri="{FF2B5EF4-FFF2-40B4-BE49-F238E27FC236}">
                <a16:creationId xmlns:a16="http://schemas.microsoft.com/office/drawing/2014/main" id="{2B8C91E3-64DE-8348-931C-C78BAC16D5BD}"/>
              </a:ext>
            </a:extLst>
          </p:cNvPr>
          <p:cNvSpPr txBox="1"/>
          <p:nvPr/>
        </p:nvSpPr>
        <p:spPr>
          <a:xfrm>
            <a:off x="771293" y="5764432"/>
            <a:ext cx="732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C2F4"/>
                </a:solidFill>
                <a:latin typeface="KG Hard Candy Solid" panose="02000506000000020004" pitchFamily="2" charset="77"/>
              </a:rPr>
              <a:t>90 pts</a:t>
            </a:r>
          </a:p>
        </p:txBody>
      </p:sp>
      <p:sp>
        <p:nvSpPr>
          <p:cNvPr id="182" name="ZoneTexte 181">
            <a:extLst>
              <a:ext uri="{FF2B5EF4-FFF2-40B4-BE49-F238E27FC236}">
                <a16:creationId xmlns:a16="http://schemas.microsoft.com/office/drawing/2014/main" id="{774715D0-EEB0-C845-83E7-C12CD8623D70}"/>
              </a:ext>
            </a:extLst>
          </p:cNvPr>
          <p:cNvSpPr txBox="1"/>
          <p:nvPr/>
        </p:nvSpPr>
        <p:spPr>
          <a:xfrm>
            <a:off x="5897323" y="2545893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5">
                    <a:lumMod val="75000"/>
                  </a:schemeClr>
                </a:solidFill>
                <a:latin typeface="KG Hard Candy Solid" panose="02000506000000020004" pitchFamily="2" charset="77"/>
              </a:rPr>
              <a:t>90 pts</a:t>
            </a:r>
          </a:p>
        </p:txBody>
      </p:sp>
      <p:sp>
        <p:nvSpPr>
          <p:cNvPr id="183" name="ZoneTexte 182">
            <a:extLst>
              <a:ext uri="{FF2B5EF4-FFF2-40B4-BE49-F238E27FC236}">
                <a16:creationId xmlns:a16="http://schemas.microsoft.com/office/drawing/2014/main" id="{1B6B11C8-BE51-AF4E-A9C9-3D963F653C2A}"/>
              </a:ext>
            </a:extLst>
          </p:cNvPr>
          <p:cNvSpPr txBox="1"/>
          <p:nvPr/>
        </p:nvSpPr>
        <p:spPr>
          <a:xfrm>
            <a:off x="764306" y="2510803"/>
            <a:ext cx="732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5">
                    <a:lumMod val="75000"/>
                  </a:schemeClr>
                </a:solidFill>
                <a:latin typeface="KG Hard Candy Solid" panose="02000506000000020004" pitchFamily="2" charset="77"/>
              </a:rPr>
              <a:t>90 pts</a:t>
            </a:r>
          </a:p>
        </p:txBody>
      </p:sp>
      <p:sp>
        <p:nvSpPr>
          <p:cNvPr id="120" name="ZoneTexte 119">
            <a:extLst>
              <a:ext uri="{FF2B5EF4-FFF2-40B4-BE49-F238E27FC236}">
                <a16:creationId xmlns:a16="http://schemas.microsoft.com/office/drawing/2014/main" id="{92893B6C-F414-794D-91DE-3044F414AC26}"/>
              </a:ext>
            </a:extLst>
          </p:cNvPr>
          <p:cNvSpPr txBox="1"/>
          <p:nvPr/>
        </p:nvSpPr>
        <p:spPr>
          <a:xfrm>
            <a:off x="8846949" y="7274696"/>
            <a:ext cx="18226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 err="1"/>
              <a:t>monpetitbazardeprof.com</a:t>
            </a:r>
            <a:endParaRPr lang="fr-FR" sz="1200" dirty="0"/>
          </a:p>
        </p:txBody>
      </p:sp>
      <p:grpSp>
        <p:nvGrpSpPr>
          <p:cNvPr id="63" name="Groupe 62">
            <a:extLst>
              <a:ext uri="{FF2B5EF4-FFF2-40B4-BE49-F238E27FC236}">
                <a16:creationId xmlns:a16="http://schemas.microsoft.com/office/drawing/2014/main" id="{584AD9E5-2A80-B74D-956B-3FDEF9B80274}"/>
              </a:ext>
            </a:extLst>
          </p:cNvPr>
          <p:cNvGrpSpPr/>
          <p:nvPr/>
        </p:nvGrpSpPr>
        <p:grpSpPr>
          <a:xfrm>
            <a:off x="5464620" y="3624636"/>
            <a:ext cx="4855304" cy="2900316"/>
            <a:chOff x="5669291" y="3659309"/>
            <a:chExt cx="4482841" cy="2652351"/>
          </a:xfrm>
          <a:solidFill>
            <a:schemeClr val="accent2"/>
          </a:solidFill>
        </p:grpSpPr>
        <p:grpSp>
          <p:nvGrpSpPr>
            <p:cNvPr id="24" name="Groupe 23">
              <a:extLst>
                <a:ext uri="{FF2B5EF4-FFF2-40B4-BE49-F238E27FC236}">
                  <a16:creationId xmlns:a16="http://schemas.microsoft.com/office/drawing/2014/main" id="{9C672CFD-7F73-3A45-85DA-8E8CA6AA20F6}"/>
                </a:ext>
              </a:extLst>
            </p:cNvPr>
            <p:cNvGrpSpPr/>
            <p:nvPr/>
          </p:nvGrpSpPr>
          <p:grpSpPr>
            <a:xfrm>
              <a:off x="5677451" y="3659309"/>
              <a:ext cx="4218902" cy="307295"/>
              <a:chOff x="5677451" y="3659309"/>
              <a:chExt cx="4218902" cy="307295"/>
            </a:xfrm>
            <a:grpFill/>
          </p:grpSpPr>
          <p:pic>
            <p:nvPicPr>
              <p:cNvPr id="4" name="Graphique 3" descr="Étoiles">
                <a:extLst>
                  <a:ext uri="{FF2B5EF4-FFF2-40B4-BE49-F238E27FC236}">
                    <a16:creationId xmlns:a16="http://schemas.microsoft.com/office/drawing/2014/main" id="{5D763EDC-E8C4-A844-85E9-38FD1944CC7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917337" y="3668518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184" name="Graphique 183" descr="Étoiles">
                <a:extLst>
                  <a:ext uri="{FF2B5EF4-FFF2-40B4-BE49-F238E27FC236}">
                    <a16:creationId xmlns:a16="http://schemas.microsoft.com/office/drawing/2014/main" id="{72CE64C5-0500-2747-9F84-9EC6E2C8EEE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677451" y="3666875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185" name="Graphique 184" descr="Étoiles">
                <a:extLst>
                  <a:ext uri="{FF2B5EF4-FFF2-40B4-BE49-F238E27FC236}">
                    <a16:creationId xmlns:a16="http://schemas.microsoft.com/office/drawing/2014/main" id="{1800DFD8-416C-CF49-9FF6-FDD92148795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412982" y="3666201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186" name="Graphique 185" descr="Étoiles">
                <a:extLst>
                  <a:ext uri="{FF2B5EF4-FFF2-40B4-BE49-F238E27FC236}">
                    <a16:creationId xmlns:a16="http://schemas.microsoft.com/office/drawing/2014/main" id="{3304B3E6-D833-2C4F-A9D0-60D5992A00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173096" y="3664558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187" name="Graphique 186" descr="Étoiles">
                <a:extLst>
                  <a:ext uri="{FF2B5EF4-FFF2-40B4-BE49-F238E27FC236}">
                    <a16:creationId xmlns:a16="http://schemas.microsoft.com/office/drawing/2014/main" id="{4898BBE0-A16B-864A-8114-0E39771ECB3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901718" y="3664912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188" name="Graphique 187" descr="Étoiles">
                <a:extLst>
                  <a:ext uri="{FF2B5EF4-FFF2-40B4-BE49-F238E27FC236}">
                    <a16:creationId xmlns:a16="http://schemas.microsoft.com/office/drawing/2014/main" id="{39D923D2-D54F-4D42-B044-6B9A84DFF9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661832" y="3663269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189" name="Graphique 188" descr="Étoiles">
                <a:extLst>
                  <a:ext uri="{FF2B5EF4-FFF2-40B4-BE49-F238E27FC236}">
                    <a16:creationId xmlns:a16="http://schemas.microsoft.com/office/drawing/2014/main" id="{C9D07ED7-748A-FD45-A9B1-7C2EFFD169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397363" y="3662595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190" name="Graphique 189" descr="Étoiles">
                <a:extLst>
                  <a:ext uri="{FF2B5EF4-FFF2-40B4-BE49-F238E27FC236}">
                    <a16:creationId xmlns:a16="http://schemas.microsoft.com/office/drawing/2014/main" id="{E39E9869-33E0-7744-9A25-1F550E9F2B4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157477" y="3660952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191" name="Graphique 190" descr="Étoiles">
                <a:extLst>
                  <a:ext uri="{FF2B5EF4-FFF2-40B4-BE49-F238E27FC236}">
                    <a16:creationId xmlns:a16="http://schemas.microsoft.com/office/drawing/2014/main" id="{7F116F1E-0314-BA42-828C-5317AA25EAA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877745" y="3666875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192" name="Graphique 191" descr="Étoiles">
                <a:extLst>
                  <a:ext uri="{FF2B5EF4-FFF2-40B4-BE49-F238E27FC236}">
                    <a16:creationId xmlns:a16="http://schemas.microsoft.com/office/drawing/2014/main" id="{7772CD60-364D-5946-9AD1-389B4CBFECA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637859" y="3665232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193" name="Graphique 192" descr="Étoiles">
                <a:extLst>
                  <a:ext uri="{FF2B5EF4-FFF2-40B4-BE49-F238E27FC236}">
                    <a16:creationId xmlns:a16="http://schemas.microsoft.com/office/drawing/2014/main" id="{514F5F57-11C5-394A-A1EC-93E485AC1F2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373390" y="3664558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194" name="Graphique 193" descr="Étoiles">
                <a:extLst>
                  <a:ext uri="{FF2B5EF4-FFF2-40B4-BE49-F238E27FC236}">
                    <a16:creationId xmlns:a16="http://schemas.microsoft.com/office/drawing/2014/main" id="{B1EF6BC8-E992-3644-9C79-0BDE0D46044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133504" y="3662915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195" name="Graphique 194" descr="Étoiles">
                <a:extLst>
                  <a:ext uri="{FF2B5EF4-FFF2-40B4-BE49-F238E27FC236}">
                    <a16:creationId xmlns:a16="http://schemas.microsoft.com/office/drawing/2014/main" id="{74B8F498-049C-A847-9818-02C17BC455C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862126" y="3663269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196" name="Graphique 195" descr="Étoiles">
                <a:extLst>
                  <a:ext uri="{FF2B5EF4-FFF2-40B4-BE49-F238E27FC236}">
                    <a16:creationId xmlns:a16="http://schemas.microsoft.com/office/drawing/2014/main" id="{88D79FD8-BC5F-8B46-8D23-1F7E55E62A7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622240" y="3661626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197" name="Graphique 196" descr="Étoiles">
                <a:extLst>
                  <a:ext uri="{FF2B5EF4-FFF2-40B4-BE49-F238E27FC236}">
                    <a16:creationId xmlns:a16="http://schemas.microsoft.com/office/drawing/2014/main" id="{5906014A-86C4-4E4D-A499-69ACAF923FD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357771" y="3660952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198" name="Graphique 197" descr="Étoiles">
                <a:extLst>
                  <a:ext uri="{FF2B5EF4-FFF2-40B4-BE49-F238E27FC236}">
                    <a16:creationId xmlns:a16="http://schemas.microsoft.com/office/drawing/2014/main" id="{37E4A132-8937-7D42-BE3F-8EB21E5F4E3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117885" y="3659309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199" name="Graphique 198" descr="Étoiles">
                <a:extLst>
                  <a:ext uri="{FF2B5EF4-FFF2-40B4-BE49-F238E27FC236}">
                    <a16:creationId xmlns:a16="http://schemas.microsoft.com/office/drawing/2014/main" id="{FFC21B19-1CFD-2C46-8677-7A2056D9EC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598267" y="3666201"/>
                <a:ext cx="298086" cy="298086"/>
              </a:xfrm>
              <a:prstGeom prst="rect">
                <a:avLst/>
              </a:prstGeom>
            </p:spPr>
          </p:pic>
        </p:grpSp>
        <p:grpSp>
          <p:nvGrpSpPr>
            <p:cNvPr id="5" name="Groupe 4">
              <a:extLst>
                <a:ext uri="{FF2B5EF4-FFF2-40B4-BE49-F238E27FC236}">
                  <a16:creationId xmlns:a16="http://schemas.microsoft.com/office/drawing/2014/main" id="{C93F40FE-E6F8-D547-8EF4-9599E408FAB0}"/>
                </a:ext>
              </a:extLst>
            </p:cNvPr>
            <p:cNvGrpSpPr/>
            <p:nvPr/>
          </p:nvGrpSpPr>
          <p:grpSpPr>
            <a:xfrm rot="16200000">
              <a:off x="5062714" y="4424753"/>
              <a:ext cx="1522353" cy="303335"/>
              <a:chOff x="5379365" y="4773155"/>
              <a:chExt cx="1522353" cy="303335"/>
            </a:xfrm>
            <a:grpFill/>
          </p:grpSpPr>
          <p:pic>
            <p:nvPicPr>
              <p:cNvPr id="200" name="Graphique 199" descr="Étoiles">
                <a:extLst>
                  <a:ext uri="{FF2B5EF4-FFF2-40B4-BE49-F238E27FC236}">
                    <a16:creationId xmlns:a16="http://schemas.microsoft.com/office/drawing/2014/main" id="{589CB894-6701-A44B-9B18-34340DA266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619251" y="4778404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201" name="Graphique 200" descr="Étoiles">
                <a:extLst>
                  <a:ext uri="{FF2B5EF4-FFF2-40B4-BE49-F238E27FC236}">
                    <a16:creationId xmlns:a16="http://schemas.microsoft.com/office/drawing/2014/main" id="{5E5B2700-6D0E-D14B-8495-89D597FA5B6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379365" y="4776761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202" name="Graphique 201" descr="Étoiles">
                <a:extLst>
                  <a:ext uri="{FF2B5EF4-FFF2-40B4-BE49-F238E27FC236}">
                    <a16:creationId xmlns:a16="http://schemas.microsoft.com/office/drawing/2014/main" id="{D1F7277B-8424-B743-8996-093ABF7D95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114896" y="4776087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203" name="Graphique 202" descr="Étoiles">
                <a:extLst>
                  <a:ext uri="{FF2B5EF4-FFF2-40B4-BE49-F238E27FC236}">
                    <a16:creationId xmlns:a16="http://schemas.microsoft.com/office/drawing/2014/main" id="{880419C9-4676-D941-BB5E-CEEA1E6A24F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875010" y="4774444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204" name="Graphique 203" descr="Étoiles">
                <a:extLst>
                  <a:ext uri="{FF2B5EF4-FFF2-40B4-BE49-F238E27FC236}">
                    <a16:creationId xmlns:a16="http://schemas.microsoft.com/office/drawing/2014/main" id="{CD8EE4A6-EBDC-8447-89F1-C68BD5C9C6D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603632" y="4774798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205" name="Graphique 204" descr="Étoiles">
                <a:extLst>
                  <a:ext uri="{FF2B5EF4-FFF2-40B4-BE49-F238E27FC236}">
                    <a16:creationId xmlns:a16="http://schemas.microsoft.com/office/drawing/2014/main" id="{09043DA8-DC22-104C-8361-77950EEAD9A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363746" y="4773155"/>
                <a:ext cx="298086" cy="298086"/>
              </a:xfrm>
              <a:prstGeom prst="rect">
                <a:avLst/>
              </a:prstGeom>
            </p:spPr>
          </p:pic>
        </p:grpSp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CB1B8259-863C-DF49-91E8-63A69A79F16B}"/>
                </a:ext>
              </a:extLst>
            </p:cNvPr>
            <p:cNvGrpSpPr/>
            <p:nvPr/>
          </p:nvGrpSpPr>
          <p:grpSpPr>
            <a:xfrm rot="16200000">
              <a:off x="5426389" y="5512716"/>
              <a:ext cx="786822" cy="301018"/>
              <a:chOff x="8525790" y="3814026"/>
              <a:chExt cx="786822" cy="301018"/>
            </a:xfrm>
            <a:grpFill/>
          </p:grpSpPr>
          <p:pic>
            <p:nvPicPr>
              <p:cNvPr id="206" name="Graphique 205" descr="Étoiles">
                <a:extLst>
                  <a:ext uri="{FF2B5EF4-FFF2-40B4-BE49-F238E27FC236}">
                    <a16:creationId xmlns:a16="http://schemas.microsoft.com/office/drawing/2014/main" id="{4BE509BC-BBE9-1040-BF6A-1CA8CD4850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525790" y="3816958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207" name="Graphique 206" descr="Étoiles">
                <a:extLst>
                  <a:ext uri="{FF2B5EF4-FFF2-40B4-BE49-F238E27FC236}">
                    <a16:creationId xmlns:a16="http://schemas.microsoft.com/office/drawing/2014/main" id="{101A55B5-6D17-2049-889C-C99909FCE5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014526" y="3815669"/>
                <a:ext cx="298086" cy="298086"/>
              </a:xfrm>
              <a:prstGeom prst="rect">
                <a:avLst/>
              </a:prstGeom>
            </p:spPr>
          </p:pic>
          <p:pic>
            <p:nvPicPr>
              <p:cNvPr id="208" name="Graphique 207" descr="Étoiles">
                <a:extLst>
                  <a:ext uri="{FF2B5EF4-FFF2-40B4-BE49-F238E27FC236}">
                    <a16:creationId xmlns:a16="http://schemas.microsoft.com/office/drawing/2014/main" id="{39252727-0535-684D-9650-2ACB195502C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774640" y="3814026"/>
                <a:ext cx="298086" cy="298086"/>
              </a:xfrm>
              <a:prstGeom prst="rect">
                <a:avLst/>
              </a:prstGeom>
            </p:spPr>
          </p:pic>
        </p:grpSp>
        <p:pic>
          <p:nvPicPr>
            <p:cNvPr id="210" name="Graphique 209" descr="Étoiles">
              <a:extLst>
                <a:ext uri="{FF2B5EF4-FFF2-40B4-BE49-F238E27FC236}">
                  <a16:creationId xmlns:a16="http://schemas.microsoft.com/office/drawing/2014/main" id="{8C0CFE37-8ADF-5F43-8BC9-EE490F3ECA2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0800000">
              <a:off x="9361806" y="6004365"/>
              <a:ext cx="298086" cy="298086"/>
            </a:xfrm>
            <a:prstGeom prst="rect">
              <a:avLst/>
            </a:prstGeom>
          </p:spPr>
        </p:pic>
        <p:pic>
          <p:nvPicPr>
            <p:cNvPr id="211" name="Graphique 210" descr="Étoiles">
              <a:extLst>
                <a:ext uri="{FF2B5EF4-FFF2-40B4-BE49-F238E27FC236}">
                  <a16:creationId xmlns:a16="http://schemas.microsoft.com/office/drawing/2014/main" id="{CDA251B1-5C80-9243-93C6-B86B92CFCA2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0800000">
              <a:off x="9601692" y="6006008"/>
              <a:ext cx="298086" cy="298086"/>
            </a:xfrm>
            <a:prstGeom prst="rect">
              <a:avLst/>
            </a:prstGeom>
          </p:spPr>
        </p:pic>
        <p:pic>
          <p:nvPicPr>
            <p:cNvPr id="212" name="Graphique 211" descr="Étoiles">
              <a:extLst>
                <a:ext uri="{FF2B5EF4-FFF2-40B4-BE49-F238E27FC236}">
                  <a16:creationId xmlns:a16="http://schemas.microsoft.com/office/drawing/2014/main" id="{81DD647F-B69D-CB4A-92A2-4251D2BCA06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0800000">
              <a:off x="8866161" y="6006682"/>
              <a:ext cx="298086" cy="298086"/>
            </a:xfrm>
            <a:prstGeom prst="rect">
              <a:avLst/>
            </a:prstGeom>
          </p:spPr>
        </p:pic>
        <p:pic>
          <p:nvPicPr>
            <p:cNvPr id="213" name="Graphique 212" descr="Étoiles">
              <a:extLst>
                <a:ext uri="{FF2B5EF4-FFF2-40B4-BE49-F238E27FC236}">
                  <a16:creationId xmlns:a16="http://schemas.microsoft.com/office/drawing/2014/main" id="{55B06CD2-2897-6041-B0CE-3FD84DF3CF5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0800000">
              <a:off x="9106047" y="6008325"/>
              <a:ext cx="298086" cy="298086"/>
            </a:xfrm>
            <a:prstGeom prst="rect">
              <a:avLst/>
            </a:prstGeom>
          </p:spPr>
        </p:pic>
        <p:pic>
          <p:nvPicPr>
            <p:cNvPr id="214" name="Graphique 213" descr="Étoiles">
              <a:extLst>
                <a:ext uri="{FF2B5EF4-FFF2-40B4-BE49-F238E27FC236}">
                  <a16:creationId xmlns:a16="http://schemas.microsoft.com/office/drawing/2014/main" id="{970D9B98-C4F7-924A-BD4C-998C72A53E7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0800000">
              <a:off x="8377425" y="6007971"/>
              <a:ext cx="298086" cy="298086"/>
            </a:xfrm>
            <a:prstGeom prst="rect">
              <a:avLst/>
            </a:prstGeom>
          </p:spPr>
        </p:pic>
        <p:pic>
          <p:nvPicPr>
            <p:cNvPr id="215" name="Graphique 214" descr="Étoiles">
              <a:extLst>
                <a:ext uri="{FF2B5EF4-FFF2-40B4-BE49-F238E27FC236}">
                  <a16:creationId xmlns:a16="http://schemas.microsoft.com/office/drawing/2014/main" id="{84B8B7CF-39BC-E943-ACAB-E6B73E27D38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0800000">
              <a:off x="8617311" y="6009614"/>
              <a:ext cx="298086" cy="298086"/>
            </a:xfrm>
            <a:prstGeom prst="rect">
              <a:avLst/>
            </a:prstGeom>
          </p:spPr>
        </p:pic>
        <p:pic>
          <p:nvPicPr>
            <p:cNvPr id="216" name="Graphique 215" descr="Étoiles">
              <a:extLst>
                <a:ext uri="{FF2B5EF4-FFF2-40B4-BE49-F238E27FC236}">
                  <a16:creationId xmlns:a16="http://schemas.microsoft.com/office/drawing/2014/main" id="{359A2230-AD84-404E-B64B-F23F2D4C425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0800000">
              <a:off x="7881780" y="6010288"/>
              <a:ext cx="298086" cy="298086"/>
            </a:xfrm>
            <a:prstGeom prst="rect">
              <a:avLst/>
            </a:prstGeom>
          </p:spPr>
        </p:pic>
        <p:pic>
          <p:nvPicPr>
            <p:cNvPr id="217" name="Graphique 216" descr="Étoiles">
              <a:extLst>
                <a:ext uri="{FF2B5EF4-FFF2-40B4-BE49-F238E27FC236}">
                  <a16:creationId xmlns:a16="http://schemas.microsoft.com/office/drawing/2014/main" id="{A6D04D1B-C802-6546-AEBB-FBD6C143E32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0800000">
              <a:off x="8121666" y="6011931"/>
              <a:ext cx="298086" cy="298086"/>
            </a:xfrm>
            <a:prstGeom prst="rect">
              <a:avLst/>
            </a:prstGeom>
          </p:spPr>
        </p:pic>
        <p:pic>
          <p:nvPicPr>
            <p:cNvPr id="218" name="Graphique 217" descr="Étoiles">
              <a:extLst>
                <a:ext uri="{FF2B5EF4-FFF2-40B4-BE49-F238E27FC236}">
                  <a16:creationId xmlns:a16="http://schemas.microsoft.com/office/drawing/2014/main" id="{41C8FA70-AFD8-C844-92DB-CB52A63B5BC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0800000">
              <a:off x="7401398" y="6006008"/>
              <a:ext cx="298086" cy="298086"/>
            </a:xfrm>
            <a:prstGeom prst="rect">
              <a:avLst/>
            </a:prstGeom>
          </p:spPr>
        </p:pic>
        <p:pic>
          <p:nvPicPr>
            <p:cNvPr id="219" name="Graphique 218" descr="Étoiles">
              <a:extLst>
                <a:ext uri="{FF2B5EF4-FFF2-40B4-BE49-F238E27FC236}">
                  <a16:creationId xmlns:a16="http://schemas.microsoft.com/office/drawing/2014/main" id="{A440F985-4CD0-C24E-8116-449F76A1B3B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0800000">
              <a:off x="7641284" y="6007651"/>
              <a:ext cx="298086" cy="298086"/>
            </a:xfrm>
            <a:prstGeom prst="rect">
              <a:avLst/>
            </a:prstGeom>
          </p:spPr>
        </p:pic>
        <p:pic>
          <p:nvPicPr>
            <p:cNvPr id="220" name="Graphique 219" descr="Étoiles">
              <a:extLst>
                <a:ext uri="{FF2B5EF4-FFF2-40B4-BE49-F238E27FC236}">
                  <a16:creationId xmlns:a16="http://schemas.microsoft.com/office/drawing/2014/main" id="{A325CDE9-8946-674C-BBC2-CD35547F5B0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0800000">
              <a:off x="6905753" y="6008325"/>
              <a:ext cx="298086" cy="298086"/>
            </a:xfrm>
            <a:prstGeom prst="rect">
              <a:avLst/>
            </a:prstGeom>
          </p:spPr>
        </p:pic>
        <p:pic>
          <p:nvPicPr>
            <p:cNvPr id="221" name="Graphique 220" descr="Étoiles">
              <a:extLst>
                <a:ext uri="{FF2B5EF4-FFF2-40B4-BE49-F238E27FC236}">
                  <a16:creationId xmlns:a16="http://schemas.microsoft.com/office/drawing/2014/main" id="{DD63E0DB-042E-C042-9B13-5A5BEA9718B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0800000">
              <a:off x="7145639" y="6009968"/>
              <a:ext cx="298086" cy="298086"/>
            </a:xfrm>
            <a:prstGeom prst="rect">
              <a:avLst/>
            </a:prstGeom>
          </p:spPr>
        </p:pic>
        <p:pic>
          <p:nvPicPr>
            <p:cNvPr id="222" name="Graphique 221" descr="Étoiles">
              <a:extLst>
                <a:ext uri="{FF2B5EF4-FFF2-40B4-BE49-F238E27FC236}">
                  <a16:creationId xmlns:a16="http://schemas.microsoft.com/office/drawing/2014/main" id="{06211E71-0547-C24B-B4F7-D5D216993E7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0800000">
              <a:off x="6417017" y="6009614"/>
              <a:ext cx="298086" cy="298086"/>
            </a:xfrm>
            <a:prstGeom prst="rect">
              <a:avLst/>
            </a:prstGeom>
          </p:spPr>
        </p:pic>
        <p:pic>
          <p:nvPicPr>
            <p:cNvPr id="223" name="Graphique 222" descr="Étoiles">
              <a:extLst>
                <a:ext uri="{FF2B5EF4-FFF2-40B4-BE49-F238E27FC236}">
                  <a16:creationId xmlns:a16="http://schemas.microsoft.com/office/drawing/2014/main" id="{07D89247-EEBE-E746-AEA8-A33ECD219DB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0800000">
              <a:off x="6656903" y="6011257"/>
              <a:ext cx="298086" cy="298086"/>
            </a:xfrm>
            <a:prstGeom prst="rect">
              <a:avLst/>
            </a:prstGeom>
          </p:spPr>
        </p:pic>
        <p:pic>
          <p:nvPicPr>
            <p:cNvPr id="224" name="Graphique 223" descr="Étoiles">
              <a:extLst>
                <a:ext uri="{FF2B5EF4-FFF2-40B4-BE49-F238E27FC236}">
                  <a16:creationId xmlns:a16="http://schemas.microsoft.com/office/drawing/2014/main" id="{12716DE1-9B34-824D-A72D-66D8BA71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0800000">
              <a:off x="5921372" y="6011931"/>
              <a:ext cx="298086" cy="298086"/>
            </a:xfrm>
            <a:prstGeom prst="rect">
              <a:avLst/>
            </a:prstGeom>
          </p:spPr>
        </p:pic>
        <p:pic>
          <p:nvPicPr>
            <p:cNvPr id="225" name="Graphique 224" descr="Étoiles">
              <a:extLst>
                <a:ext uri="{FF2B5EF4-FFF2-40B4-BE49-F238E27FC236}">
                  <a16:creationId xmlns:a16="http://schemas.microsoft.com/office/drawing/2014/main" id="{F1E1D4B0-70AA-044B-9D04-109F6FD9D54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0800000">
              <a:off x="6161258" y="6013574"/>
              <a:ext cx="298086" cy="298086"/>
            </a:xfrm>
            <a:prstGeom prst="rect">
              <a:avLst/>
            </a:prstGeom>
          </p:spPr>
        </p:pic>
        <p:pic>
          <p:nvPicPr>
            <p:cNvPr id="226" name="Graphique 225" descr="Étoiles">
              <a:extLst>
                <a:ext uri="{FF2B5EF4-FFF2-40B4-BE49-F238E27FC236}">
                  <a16:creationId xmlns:a16="http://schemas.microsoft.com/office/drawing/2014/main" id="{AC9A80D3-813E-AE4D-89CC-1C8B0EE4D7C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0800000">
              <a:off x="5680876" y="6006682"/>
              <a:ext cx="298086" cy="298086"/>
            </a:xfrm>
            <a:prstGeom prst="rect">
              <a:avLst/>
            </a:prstGeom>
          </p:spPr>
        </p:pic>
        <p:grpSp>
          <p:nvGrpSpPr>
            <p:cNvPr id="51" name="Groupe 50">
              <a:extLst>
                <a:ext uri="{FF2B5EF4-FFF2-40B4-BE49-F238E27FC236}">
                  <a16:creationId xmlns:a16="http://schemas.microsoft.com/office/drawing/2014/main" id="{2683E979-6257-074C-B030-F76101155D9E}"/>
                </a:ext>
              </a:extLst>
            </p:cNvPr>
            <p:cNvGrpSpPr/>
            <p:nvPr/>
          </p:nvGrpSpPr>
          <p:grpSpPr>
            <a:xfrm rot="10800000">
              <a:off x="9845865" y="4067857"/>
              <a:ext cx="306267" cy="2241392"/>
              <a:chOff x="5168277" y="5023338"/>
              <a:chExt cx="306267" cy="2241392"/>
            </a:xfrm>
            <a:grpFill/>
          </p:grpSpPr>
          <p:grpSp>
            <p:nvGrpSpPr>
              <p:cNvPr id="228" name="Groupe 227">
                <a:extLst>
                  <a:ext uri="{FF2B5EF4-FFF2-40B4-BE49-F238E27FC236}">
                    <a16:creationId xmlns:a16="http://schemas.microsoft.com/office/drawing/2014/main" id="{25B81714-7117-A149-9EE6-D68A5BB0346C}"/>
                  </a:ext>
                </a:extLst>
              </p:cNvPr>
              <p:cNvGrpSpPr/>
              <p:nvPr/>
            </p:nvGrpSpPr>
            <p:grpSpPr>
              <a:xfrm rot="16200000">
                <a:off x="4561700" y="5632847"/>
                <a:ext cx="1522353" cy="303335"/>
                <a:chOff x="5379365" y="4773155"/>
                <a:chExt cx="1522353" cy="303335"/>
              </a:xfrm>
              <a:grpFill/>
            </p:grpSpPr>
            <p:pic>
              <p:nvPicPr>
                <p:cNvPr id="229" name="Graphique 228" descr="Étoiles">
                  <a:extLst>
                    <a:ext uri="{FF2B5EF4-FFF2-40B4-BE49-F238E27FC236}">
                      <a16:creationId xmlns:a16="http://schemas.microsoft.com/office/drawing/2014/main" id="{79EBFD36-C326-A24E-9B76-7E6DACEDA30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619251" y="4778404"/>
                  <a:ext cx="298086" cy="298086"/>
                </a:xfrm>
                <a:prstGeom prst="rect">
                  <a:avLst/>
                </a:prstGeom>
              </p:spPr>
            </p:pic>
            <p:pic>
              <p:nvPicPr>
                <p:cNvPr id="230" name="Graphique 229" descr="Étoiles">
                  <a:extLst>
                    <a:ext uri="{FF2B5EF4-FFF2-40B4-BE49-F238E27FC236}">
                      <a16:creationId xmlns:a16="http://schemas.microsoft.com/office/drawing/2014/main" id="{B7B76E33-56F2-4242-82A5-57112286476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379365" y="4776761"/>
                  <a:ext cx="298086" cy="298086"/>
                </a:xfrm>
                <a:prstGeom prst="rect">
                  <a:avLst/>
                </a:prstGeom>
              </p:spPr>
            </p:pic>
            <p:pic>
              <p:nvPicPr>
                <p:cNvPr id="231" name="Graphique 230" descr="Étoiles">
                  <a:extLst>
                    <a:ext uri="{FF2B5EF4-FFF2-40B4-BE49-F238E27FC236}">
                      <a16:creationId xmlns:a16="http://schemas.microsoft.com/office/drawing/2014/main" id="{5594DBC9-80FF-1745-995F-3E914F0ACA5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114896" y="4776087"/>
                  <a:ext cx="298086" cy="298086"/>
                </a:xfrm>
                <a:prstGeom prst="rect">
                  <a:avLst/>
                </a:prstGeom>
              </p:spPr>
            </p:pic>
            <p:pic>
              <p:nvPicPr>
                <p:cNvPr id="232" name="Graphique 231" descr="Étoiles">
                  <a:extLst>
                    <a:ext uri="{FF2B5EF4-FFF2-40B4-BE49-F238E27FC236}">
                      <a16:creationId xmlns:a16="http://schemas.microsoft.com/office/drawing/2014/main" id="{08E57DD1-CC3B-E648-A2C1-DE7AFD29647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875010" y="4774444"/>
                  <a:ext cx="298086" cy="298086"/>
                </a:xfrm>
                <a:prstGeom prst="rect">
                  <a:avLst/>
                </a:prstGeom>
              </p:spPr>
            </p:pic>
            <p:pic>
              <p:nvPicPr>
                <p:cNvPr id="233" name="Graphique 232" descr="Étoiles">
                  <a:extLst>
                    <a:ext uri="{FF2B5EF4-FFF2-40B4-BE49-F238E27FC236}">
                      <a16:creationId xmlns:a16="http://schemas.microsoft.com/office/drawing/2014/main" id="{7BF82CBB-C5B4-F441-9174-D7E8DA97416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603632" y="4774798"/>
                  <a:ext cx="298086" cy="298086"/>
                </a:xfrm>
                <a:prstGeom prst="rect">
                  <a:avLst/>
                </a:prstGeom>
              </p:spPr>
            </p:pic>
            <p:pic>
              <p:nvPicPr>
                <p:cNvPr id="234" name="Graphique 233" descr="Étoiles">
                  <a:extLst>
                    <a:ext uri="{FF2B5EF4-FFF2-40B4-BE49-F238E27FC236}">
                      <a16:creationId xmlns:a16="http://schemas.microsoft.com/office/drawing/2014/main" id="{BF3FBA89-2ECD-A24E-8444-3023C951BF7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363746" y="4773155"/>
                  <a:ext cx="298086" cy="298086"/>
                </a:xfrm>
                <a:prstGeom prst="rect">
                  <a:avLst/>
                </a:prstGeom>
              </p:spPr>
            </p:pic>
          </p:grpSp>
          <p:grpSp>
            <p:nvGrpSpPr>
              <p:cNvPr id="235" name="Groupe 234">
                <a:extLst>
                  <a:ext uri="{FF2B5EF4-FFF2-40B4-BE49-F238E27FC236}">
                    <a16:creationId xmlns:a16="http://schemas.microsoft.com/office/drawing/2014/main" id="{833F6187-E5E6-AF41-8105-8125B761359B}"/>
                  </a:ext>
                </a:extLst>
              </p:cNvPr>
              <p:cNvGrpSpPr/>
              <p:nvPr/>
            </p:nvGrpSpPr>
            <p:grpSpPr>
              <a:xfrm rot="16200000">
                <a:off x="4925375" y="6720810"/>
                <a:ext cx="786822" cy="301018"/>
                <a:chOff x="8525790" y="3814026"/>
                <a:chExt cx="786822" cy="301018"/>
              </a:xfrm>
              <a:grpFill/>
            </p:grpSpPr>
            <p:pic>
              <p:nvPicPr>
                <p:cNvPr id="236" name="Graphique 235" descr="Étoiles">
                  <a:extLst>
                    <a:ext uri="{FF2B5EF4-FFF2-40B4-BE49-F238E27FC236}">
                      <a16:creationId xmlns:a16="http://schemas.microsoft.com/office/drawing/2014/main" id="{584CF270-CC55-F04D-B580-6B26686EE9F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525790" y="3816958"/>
                  <a:ext cx="298086" cy="298086"/>
                </a:xfrm>
                <a:prstGeom prst="rect">
                  <a:avLst/>
                </a:prstGeom>
              </p:spPr>
            </p:pic>
            <p:pic>
              <p:nvPicPr>
                <p:cNvPr id="237" name="Graphique 236" descr="Étoiles">
                  <a:extLst>
                    <a:ext uri="{FF2B5EF4-FFF2-40B4-BE49-F238E27FC236}">
                      <a16:creationId xmlns:a16="http://schemas.microsoft.com/office/drawing/2014/main" id="{DC17A975-781E-B845-B55E-64063DCAFFD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9014526" y="3815669"/>
                  <a:ext cx="298086" cy="298086"/>
                </a:xfrm>
                <a:prstGeom prst="rect">
                  <a:avLst/>
                </a:prstGeom>
              </p:spPr>
            </p:pic>
            <p:pic>
              <p:nvPicPr>
                <p:cNvPr id="238" name="Graphique 237" descr="Étoiles">
                  <a:extLst>
                    <a:ext uri="{FF2B5EF4-FFF2-40B4-BE49-F238E27FC236}">
                      <a16:creationId xmlns:a16="http://schemas.microsoft.com/office/drawing/2014/main" id="{CEDB4621-68E3-9F45-9E01-A19B0B32B72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774640" y="3814026"/>
                  <a:ext cx="298086" cy="298086"/>
                </a:xfrm>
                <a:prstGeom prst="rect">
                  <a:avLst/>
                </a:prstGeom>
              </p:spPr>
            </p:pic>
          </p:grpSp>
        </p:grpSp>
        <p:pic>
          <p:nvPicPr>
            <p:cNvPr id="239" name="Graphique 238" descr="Étoiles">
              <a:extLst>
                <a:ext uri="{FF2B5EF4-FFF2-40B4-BE49-F238E27FC236}">
                  <a16:creationId xmlns:a16="http://schemas.microsoft.com/office/drawing/2014/main" id="{11C76EA0-9118-2A47-92CF-93208EEF12E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9848304" y="3845059"/>
              <a:ext cx="298086" cy="298086"/>
            </a:xfrm>
            <a:prstGeom prst="rect">
              <a:avLst/>
            </a:prstGeom>
          </p:spPr>
        </p:pic>
        <p:pic>
          <p:nvPicPr>
            <p:cNvPr id="240" name="Graphique 239" descr="Étoiles">
              <a:extLst>
                <a:ext uri="{FF2B5EF4-FFF2-40B4-BE49-F238E27FC236}">
                  <a16:creationId xmlns:a16="http://schemas.microsoft.com/office/drawing/2014/main" id="{823416DC-560B-CD45-A98E-904B4F06229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9811528" y="3660952"/>
              <a:ext cx="298086" cy="298086"/>
            </a:xfrm>
            <a:prstGeom prst="rect">
              <a:avLst/>
            </a:prstGeom>
          </p:spPr>
        </p:pic>
      </p:grpSp>
      <p:sp>
        <p:nvSpPr>
          <p:cNvPr id="241" name="Rectangle : coins arrondis 240">
            <a:extLst>
              <a:ext uri="{FF2B5EF4-FFF2-40B4-BE49-F238E27FC236}">
                <a16:creationId xmlns:a16="http://schemas.microsoft.com/office/drawing/2014/main" id="{C629F831-73DB-094A-862C-9D72E7F4EEA5}"/>
              </a:ext>
            </a:extLst>
          </p:cNvPr>
          <p:cNvSpPr/>
          <p:nvPr/>
        </p:nvSpPr>
        <p:spPr>
          <a:xfrm>
            <a:off x="5800624" y="3979812"/>
            <a:ext cx="4178724" cy="2171645"/>
          </a:xfrm>
          <a:prstGeom prst="roundRect">
            <a:avLst>
              <a:gd name="adj" fmla="val 9471"/>
            </a:avLst>
          </a:prstGeom>
          <a:pattFill prst="dkDnDiag">
            <a:fgClr>
              <a:schemeClr val="bg1"/>
            </a:fgClr>
            <a:bgClr>
              <a:schemeClr val="accent5">
                <a:lumMod val="60000"/>
                <a:lumOff val="40000"/>
              </a:schemeClr>
            </a:bgClr>
          </a:patt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spc="300" dirty="0">
                <a:solidFill>
                  <a:srgbClr val="FFF979"/>
                </a:solidFill>
                <a:latin typeface="Modern Fantasy DEMO" pitchFamily="2" charset="77"/>
              </a:rPr>
              <a:t>Un joker pour</a:t>
            </a:r>
          </a:p>
          <a:p>
            <a:pPr algn="ctr"/>
            <a:endParaRPr lang="fr-FR" sz="1200" spc="300" dirty="0">
              <a:solidFill>
                <a:schemeClr val="tx1">
                  <a:lumMod val="75000"/>
                  <a:lumOff val="25000"/>
                </a:schemeClr>
              </a:solidFill>
              <a:latin typeface="Modern Fantasy DEMO" pitchFamily="2" charset="77"/>
            </a:endParaRPr>
          </a:p>
          <a:p>
            <a:pPr algn="ctr"/>
            <a:r>
              <a:rPr lang="fr-FR" sz="3000" dirty="0">
                <a:solidFill>
                  <a:schemeClr val="tx1">
                    <a:lumMod val="75000"/>
                    <a:lumOff val="25000"/>
                  </a:schemeClr>
                </a:solidFill>
                <a:latin typeface="KG Hard Candy Solid" panose="02000506000000020004" pitchFamily="2" charset="77"/>
              </a:rPr>
              <a:t>Une après-midi « jeux de société » juste avant les vacances</a:t>
            </a:r>
          </a:p>
        </p:txBody>
      </p:sp>
      <p:sp>
        <p:nvSpPr>
          <p:cNvPr id="242" name="ZoneTexte 241">
            <a:extLst>
              <a:ext uri="{FF2B5EF4-FFF2-40B4-BE49-F238E27FC236}">
                <a16:creationId xmlns:a16="http://schemas.microsoft.com/office/drawing/2014/main" id="{E8817DA1-8F25-C948-B4E7-E1DB2B6809A9}"/>
              </a:ext>
            </a:extLst>
          </p:cNvPr>
          <p:cNvSpPr txBox="1"/>
          <p:nvPr/>
        </p:nvSpPr>
        <p:spPr>
          <a:xfrm>
            <a:off x="5870872" y="5782125"/>
            <a:ext cx="84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1">
                    <a:lumMod val="60000"/>
                    <a:lumOff val="40000"/>
                  </a:schemeClr>
                </a:solidFill>
                <a:latin typeface="KG Hard Candy Solid" panose="02000506000000020004" pitchFamily="2" charset="77"/>
              </a:rPr>
              <a:t>250 pts</a:t>
            </a:r>
          </a:p>
        </p:txBody>
      </p:sp>
    </p:spTree>
    <p:extLst>
      <p:ext uri="{BB962C8B-B14F-4D97-AF65-F5344CB8AC3E}">
        <p14:creationId xmlns:p14="http://schemas.microsoft.com/office/powerpoint/2010/main" val="41505333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335</Words>
  <Application>Microsoft Macintosh PowerPoint</Application>
  <PresentationFormat>Personnalisé</PresentationFormat>
  <Paragraphs>119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KG Hard Candy Solid</vt:lpstr>
      <vt:lpstr>Modern Fantasy DEMO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Marcie AGAPE</dc:creator>
  <cp:lastModifiedBy>Marcie AGAPE</cp:lastModifiedBy>
  <cp:revision>1</cp:revision>
  <dcterms:created xsi:type="dcterms:W3CDTF">2020-11-11T23:00:39Z</dcterms:created>
  <dcterms:modified xsi:type="dcterms:W3CDTF">2020-11-11T23:02:43Z</dcterms:modified>
</cp:coreProperties>
</file>