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04"/>
    <p:restoredTop sz="94801"/>
  </p:normalViewPr>
  <p:slideViewPr>
    <p:cSldViewPr snapToGrid="0" snapToObjects="1" showGuides="1">
      <p:cViewPr>
        <p:scale>
          <a:sx n="72" d="100"/>
          <a:sy n="72" d="100"/>
        </p:scale>
        <p:origin x="168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908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08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2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88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370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05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63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94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80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94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45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0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rré corné 12">
            <a:extLst>
              <a:ext uri="{FF2B5EF4-FFF2-40B4-BE49-F238E27FC236}">
                <a16:creationId xmlns:a16="http://schemas.microsoft.com/office/drawing/2014/main" id="{2534BFF1-3B98-0845-BA1C-10E558943824}"/>
              </a:ext>
            </a:extLst>
          </p:cNvPr>
          <p:cNvSpPr/>
          <p:nvPr/>
        </p:nvSpPr>
        <p:spPr>
          <a:xfrm>
            <a:off x="952840" y="2918525"/>
            <a:ext cx="1693378" cy="1662545"/>
          </a:xfrm>
          <a:prstGeom prst="foldedCorner">
            <a:avLst/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70B6785-9148-6548-A190-6A60ECB560C9}"/>
              </a:ext>
            </a:extLst>
          </p:cNvPr>
          <p:cNvSpPr/>
          <p:nvPr/>
        </p:nvSpPr>
        <p:spPr>
          <a:xfrm>
            <a:off x="555991" y="308151"/>
            <a:ext cx="6699574" cy="10137479"/>
          </a:xfrm>
          <a:prstGeom prst="roundRect">
            <a:avLst>
              <a:gd name="adj" fmla="val 6900"/>
            </a:avLst>
          </a:prstGeom>
          <a:pattFill prst="ltDn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436DCDD-EBE8-6D48-9B23-E5F323D75879}"/>
              </a:ext>
            </a:extLst>
          </p:cNvPr>
          <p:cNvSpPr/>
          <p:nvPr/>
        </p:nvSpPr>
        <p:spPr>
          <a:xfrm>
            <a:off x="403591" y="246181"/>
            <a:ext cx="6752492" cy="10101847"/>
          </a:xfrm>
          <a:prstGeom prst="roundRect">
            <a:avLst>
              <a:gd name="adj" fmla="val 6293"/>
            </a:avLst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ED861280-AEF1-EF4F-B7F5-9D2D68CD0B0B}"/>
              </a:ext>
            </a:extLst>
          </p:cNvPr>
          <p:cNvGrpSpPr/>
          <p:nvPr/>
        </p:nvGrpSpPr>
        <p:grpSpPr>
          <a:xfrm>
            <a:off x="672695" y="559535"/>
            <a:ext cx="4689367" cy="1138880"/>
            <a:chOff x="756918" y="442069"/>
            <a:chExt cx="6022766" cy="1490839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B87ABCEF-02B8-1F47-831A-0C97A1FCC58A}"/>
                </a:ext>
              </a:extLst>
            </p:cNvPr>
            <p:cNvGrpSpPr/>
            <p:nvPr/>
          </p:nvGrpSpPr>
          <p:grpSpPr>
            <a:xfrm>
              <a:off x="783729" y="442069"/>
              <a:ext cx="5995955" cy="1490839"/>
              <a:chOff x="857250" y="2362200"/>
              <a:chExt cx="5995955" cy="1490839"/>
            </a:xfrm>
          </p:grpSpPr>
          <p:sp>
            <p:nvSpPr>
              <p:cNvPr id="8" name="Rectangle : coins arrondis 7">
                <a:extLst>
                  <a:ext uri="{FF2B5EF4-FFF2-40B4-BE49-F238E27FC236}">
                    <a16:creationId xmlns:a16="http://schemas.microsoft.com/office/drawing/2014/main" id="{1A8D2393-BCFD-6243-B648-C9192E378C12}"/>
                  </a:ext>
                </a:extLst>
              </p:cNvPr>
              <p:cNvSpPr/>
              <p:nvPr/>
            </p:nvSpPr>
            <p:spPr>
              <a:xfrm>
                <a:off x="918435" y="2443339"/>
                <a:ext cx="5934770" cy="1409700"/>
              </a:xfrm>
              <a:prstGeom prst="roundRect">
                <a:avLst/>
              </a:prstGeom>
              <a:pattFill prst="ltDnDiag">
                <a:fgClr>
                  <a:schemeClr val="tx1">
                    <a:lumMod val="75000"/>
                    <a:lumOff val="25000"/>
                  </a:schemeClr>
                </a:fgClr>
                <a:bgClr>
                  <a:schemeClr val="bg1"/>
                </a:bgClr>
              </a:patt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DF97E3CB-2AE7-C44F-BA17-1814AF9CD517}"/>
                  </a:ext>
                </a:extLst>
              </p:cNvPr>
              <p:cNvSpPr/>
              <p:nvPr/>
            </p:nvSpPr>
            <p:spPr>
              <a:xfrm>
                <a:off x="857250" y="2362200"/>
                <a:ext cx="5905500" cy="1409700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8B4ED67F-F76F-9644-A701-031EF9C8F45B}"/>
                </a:ext>
              </a:extLst>
            </p:cNvPr>
            <p:cNvSpPr txBox="1"/>
            <p:nvPr/>
          </p:nvSpPr>
          <p:spPr>
            <a:xfrm>
              <a:off x="756918" y="904787"/>
              <a:ext cx="5988993" cy="644627"/>
            </a:xfrm>
            <a:prstGeom prst="rect">
              <a:avLst/>
            </a:prstGeom>
            <a:noFill/>
            <a:ln w="19050" cmpd="dbl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600" spc="-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G Summer Sunshine" panose="02000000000000000000" pitchFamily="2" charset="77"/>
                  <a:ea typeface="HelloIHeart1 Medium" panose="02000603000000000000" pitchFamily="2" charset="0"/>
                </a:rPr>
                <a:t>La fraction du jour</a:t>
              </a:r>
            </a:p>
          </p:txBody>
        </p:sp>
      </p:grpSp>
      <p:sp>
        <p:nvSpPr>
          <p:cNvPr id="16" name="Carré corné 15">
            <a:extLst>
              <a:ext uri="{FF2B5EF4-FFF2-40B4-BE49-F238E27FC236}">
                <a16:creationId xmlns:a16="http://schemas.microsoft.com/office/drawing/2014/main" id="{6550D9E0-D560-C948-A1D8-975AE6DB2990}"/>
              </a:ext>
            </a:extLst>
          </p:cNvPr>
          <p:cNvSpPr/>
          <p:nvPr/>
        </p:nvSpPr>
        <p:spPr>
          <a:xfrm rot="670614">
            <a:off x="5694921" y="561762"/>
            <a:ext cx="1279372" cy="1293944"/>
          </a:xfrm>
          <a:prstGeom prst="foldedCorner">
            <a:avLst/>
          </a:prstGeom>
          <a:pattFill prst="ltDn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Carré corné 2">
            <a:extLst>
              <a:ext uri="{FF2B5EF4-FFF2-40B4-BE49-F238E27FC236}">
                <a16:creationId xmlns:a16="http://schemas.microsoft.com/office/drawing/2014/main" id="{5BCC5954-3EE4-BB40-A38C-3DF0BF7E9FED}"/>
              </a:ext>
            </a:extLst>
          </p:cNvPr>
          <p:cNvSpPr/>
          <p:nvPr/>
        </p:nvSpPr>
        <p:spPr>
          <a:xfrm rot="670614">
            <a:off x="5637521" y="550542"/>
            <a:ext cx="1279372" cy="1293944"/>
          </a:xfrm>
          <a:prstGeom prst="foldedCorner">
            <a:avLst/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Graphique 14" descr="Épingler">
            <a:extLst>
              <a:ext uri="{FF2B5EF4-FFF2-40B4-BE49-F238E27FC236}">
                <a16:creationId xmlns:a16="http://schemas.microsoft.com/office/drawing/2014/main" id="{C67BFA3D-C548-B041-AC44-91D2AAE6E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712163">
            <a:off x="6717372" y="430117"/>
            <a:ext cx="449253" cy="449253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BAACB528-F822-4047-AA9B-7159916BE5D1}"/>
              </a:ext>
            </a:extLst>
          </p:cNvPr>
          <p:cNvGrpSpPr/>
          <p:nvPr/>
        </p:nvGrpSpPr>
        <p:grpSpPr>
          <a:xfrm>
            <a:off x="601570" y="2263796"/>
            <a:ext cx="6398287" cy="164714"/>
            <a:chOff x="605398" y="2548506"/>
            <a:chExt cx="6398287" cy="25604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5DDF33C-C6A2-0F48-968F-1206DD36EDAA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35EAC55-04D6-2042-93AA-56B992ECB7C0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5068649-615D-7745-BABD-DAEE3D473D37}"/>
              </a:ext>
            </a:extLst>
          </p:cNvPr>
          <p:cNvGrpSpPr/>
          <p:nvPr/>
        </p:nvGrpSpPr>
        <p:grpSpPr>
          <a:xfrm>
            <a:off x="588797" y="5651237"/>
            <a:ext cx="6398287" cy="164714"/>
            <a:chOff x="605398" y="2548506"/>
            <a:chExt cx="6398287" cy="25604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3AB8042-9DD4-4B4F-9F4F-3EA38B6550C7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577AD8B-47FB-CB41-A38C-C860E9E9CA9F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B29212DF-5037-9446-8E44-E5C590268201}"/>
              </a:ext>
            </a:extLst>
          </p:cNvPr>
          <p:cNvSpPr txBox="1"/>
          <p:nvPr/>
        </p:nvSpPr>
        <p:spPr>
          <a:xfrm>
            <a:off x="827494" y="2485066"/>
            <a:ext cx="2275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Écris-la en lettres.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  <a:ea typeface="HelloIHeart1 Medium" panose="02000603000000000000" pitchFamily="2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7FD2F10F-8B96-EC4D-9034-7A57B43B6C6D}"/>
              </a:ext>
            </a:extLst>
          </p:cNvPr>
          <p:cNvSpPr txBox="1"/>
          <p:nvPr/>
        </p:nvSpPr>
        <p:spPr>
          <a:xfrm>
            <a:off x="497132" y="2877685"/>
            <a:ext cx="2870611" cy="73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45170331-B201-E848-8195-EC0E739233D4}"/>
              </a:ext>
            </a:extLst>
          </p:cNvPr>
          <p:cNvSpPr txBox="1"/>
          <p:nvPr/>
        </p:nvSpPr>
        <p:spPr>
          <a:xfrm rot="5400000">
            <a:off x="6534631" y="9655953"/>
            <a:ext cx="1794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+mj-lt"/>
              </a:rPr>
              <a:t>monpetitbazardeprof.com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680BEF44-770C-3C49-ABAC-FB4BF212C9D0}"/>
              </a:ext>
            </a:extLst>
          </p:cNvPr>
          <p:cNvGrpSpPr/>
          <p:nvPr/>
        </p:nvGrpSpPr>
        <p:grpSpPr>
          <a:xfrm>
            <a:off x="588892" y="7197718"/>
            <a:ext cx="6398287" cy="164714"/>
            <a:chOff x="605398" y="2548506"/>
            <a:chExt cx="6398287" cy="25604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1442E54D-505A-814C-9FA7-D8853AAE1BFA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8AAEF45-E5CF-6E41-A95C-10F34824C968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26DA9C3F-1E8A-1849-8158-FED156AFCB1C}"/>
              </a:ext>
            </a:extLst>
          </p:cNvPr>
          <p:cNvGrpSpPr/>
          <p:nvPr/>
        </p:nvGrpSpPr>
        <p:grpSpPr>
          <a:xfrm rot="16200000">
            <a:off x="2866585" y="3139895"/>
            <a:ext cx="1365995" cy="164714"/>
            <a:chOff x="605398" y="2548506"/>
            <a:chExt cx="6398287" cy="256048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AF76A7F-3F06-374E-A630-78DD8C935C3D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68134CF-8B9B-2840-AF54-3B3FE44DDDC6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7B764FC4-322A-6942-B057-5F8E3734AF6D}"/>
              </a:ext>
            </a:extLst>
          </p:cNvPr>
          <p:cNvGrpSpPr/>
          <p:nvPr/>
        </p:nvGrpSpPr>
        <p:grpSpPr>
          <a:xfrm rot="16200000">
            <a:off x="2401410" y="8770567"/>
            <a:ext cx="2738943" cy="164714"/>
            <a:chOff x="605398" y="2548506"/>
            <a:chExt cx="6398287" cy="25604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6A37A1A-5630-DF48-AD7C-351C30C7BA7F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C1500A3-4BC4-6940-B9B0-41321CB17829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CB03A988-5E42-DF4D-A64C-96590D845347}"/>
              </a:ext>
            </a:extLst>
          </p:cNvPr>
          <p:cNvGrpSpPr/>
          <p:nvPr/>
        </p:nvGrpSpPr>
        <p:grpSpPr>
          <a:xfrm>
            <a:off x="601570" y="4004898"/>
            <a:ext cx="6398287" cy="569181"/>
            <a:chOff x="-1754121" y="2313410"/>
            <a:chExt cx="6398287" cy="569181"/>
          </a:xfrm>
        </p:grpSpPr>
        <p:grpSp>
          <p:nvGrpSpPr>
            <p:cNvPr id="42" name="Groupe 41">
              <a:extLst>
                <a:ext uri="{FF2B5EF4-FFF2-40B4-BE49-F238E27FC236}">
                  <a16:creationId xmlns:a16="http://schemas.microsoft.com/office/drawing/2014/main" id="{07245CA2-E15D-2646-9464-16F13021324B}"/>
                </a:ext>
              </a:extLst>
            </p:cNvPr>
            <p:cNvGrpSpPr/>
            <p:nvPr/>
          </p:nvGrpSpPr>
          <p:grpSpPr>
            <a:xfrm>
              <a:off x="-1754121" y="2313410"/>
              <a:ext cx="6398287" cy="164714"/>
              <a:chOff x="605398" y="2548506"/>
              <a:chExt cx="6398287" cy="256048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973E9F4-7CC5-E74E-A7CF-0C7E115BC8DC}"/>
                  </a:ext>
                </a:extLst>
              </p:cNvPr>
              <p:cNvSpPr/>
              <p:nvPr/>
            </p:nvSpPr>
            <p:spPr>
              <a:xfrm>
                <a:off x="659625" y="2598717"/>
                <a:ext cx="6344060" cy="205837"/>
              </a:xfrm>
              <a:prstGeom prst="rect">
                <a:avLst/>
              </a:prstGeom>
              <a:pattFill prst="ltDnDiag">
                <a:fgClr>
                  <a:schemeClr val="tx1">
                    <a:lumMod val="75000"/>
                    <a:lumOff val="25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7BAB485-CB8A-5546-8337-FB1892A03F70}"/>
                  </a:ext>
                </a:extLst>
              </p:cNvPr>
              <p:cNvSpPr/>
              <p:nvPr/>
            </p:nvSpPr>
            <p:spPr>
              <a:xfrm>
                <a:off x="605398" y="2548506"/>
                <a:ext cx="6336600" cy="17871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62E06B9B-B77E-9645-94C4-0948D54A3CF2}"/>
                </a:ext>
              </a:extLst>
            </p:cNvPr>
            <p:cNvSpPr txBox="1"/>
            <p:nvPr/>
          </p:nvSpPr>
          <p:spPr>
            <a:xfrm>
              <a:off x="571012" y="2513259"/>
              <a:ext cx="16680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HelloIHeart1 Medium" panose="02000603000000000000" pitchFamily="2" charset="0"/>
                  <a:cs typeface="Angsana New" panose="02020603050405020304" pitchFamily="18" charset="-34"/>
                </a:rPr>
                <a:t>Représente-la.</a:t>
              </a:r>
            </a:p>
          </p:txBody>
        </p:sp>
      </p:grpSp>
      <p:sp>
        <p:nvSpPr>
          <p:cNvPr id="72" name="ZoneTexte 71">
            <a:extLst>
              <a:ext uri="{FF2B5EF4-FFF2-40B4-BE49-F238E27FC236}">
                <a16:creationId xmlns:a16="http://schemas.microsoft.com/office/drawing/2014/main" id="{843D7F85-9D07-7E4E-9F05-5A8C72E339B2}"/>
              </a:ext>
            </a:extLst>
          </p:cNvPr>
          <p:cNvSpPr txBox="1"/>
          <p:nvPr/>
        </p:nvSpPr>
        <p:spPr>
          <a:xfrm>
            <a:off x="1813358" y="5906483"/>
            <a:ext cx="3860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  <a:cs typeface="Angsana New" panose="02020603050405020304" pitchFamily="18" charset="-34"/>
              </a:rPr>
              <a:t>Place-la sur la demi-droite graduée.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13A5DD4-45C5-2B44-B91C-EB7CAD1A9317}"/>
              </a:ext>
            </a:extLst>
          </p:cNvPr>
          <p:cNvGrpSpPr/>
          <p:nvPr/>
        </p:nvGrpSpPr>
        <p:grpSpPr>
          <a:xfrm>
            <a:off x="450393" y="7494485"/>
            <a:ext cx="3172870" cy="2139286"/>
            <a:chOff x="450393" y="7854618"/>
            <a:chExt cx="3172870" cy="2139286"/>
          </a:xfrm>
        </p:grpSpPr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3EDA42E5-F82B-4B41-8EF7-F65DB5F9FB00}"/>
                </a:ext>
              </a:extLst>
            </p:cNvPr>
            <p:cNvSpPr txBox="1"/>
            <p:nvPr/>
          </p:nvSpPr>
          <p:spPr>
            <a:xfrm>
              <a:off x="450393" y="7854618"/>
              <a:ext cx="31728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A little sunshine" panose="02000603000000000000" pitchFamily="2" charset="0"/>
                </a:rPr>
                <a:t>Encadre-la entre deux nombres entiers consécutifs.</a:t>
              </a:r>
              <a:r>
                <a:rPr lang="fr-FR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A little sunshine" panose="02000603000000000000" pitchFamily="2" charset="0"/>
                </a:rPr>
                <a:t> 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38EE3CAF-FC99-3C4B-9CB9-1712277839C1}"/>
                </a:ext>
              </a:extLst>
            </p:cNvPr>
            <p:cNvSpPr txBox="1"/>
            <p:nvPr/>
          </p:nvSpPr>
          <p:spPr>
            <a:xfrm>
              <a:off x="525406" y="8594162"/>
              <a:ext cx="2974897" cy="1399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fr-FR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HelloIHeart1 Medium" panose="02000603000000000000" pitchFamily="2" charset="0"/>
                </a:rPr>
                <a:t>________________________________________________________________________</a:t>
              </a:r>
            </a:p>
            <a:p>
              <a:pPr algn="ctr">
                <a:lnSpc>
                  <a:spcPct val="120000"/>
                </a:lnSpc>
              </a:pPr>
              <a:r>
                <a:rPr lang="fr-FR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HelloIHeart1 Medium" panose="02000603000000000000" pitchFamily="2" charset="0"/>
                </a:rPr>
                <a:t>________________________</a:t>
              </a: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AF2A813A-40F5-3640-BC42-C2137E501262}"/>
              </a:ext>
            </a:extLst>
          </p:cNvPr>
          <p:cNvGrpSpPr/>
          <p:nvPr/>
        </p:nvGrpSpPr>
        <p:grpSpPr>
          <a:xfrm>
            <a:off x="3757097" y="2483641"/>
            <a:ext cx="3072340" cy="1125805"/>
            <a:chOff x="450862" y="8050779"/>
            <a:chExt cx="3072340" cy="1125805"/>
          </a:xfrm>
        </p:grpSpPr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717ED7E7-9096-7E4D-A8B3-888AE7323191}"/>
                </a:ext>
              </a:extLst>
            </p:cNvPr>
            <p:cNvSpPr txBox="1"/>
            <p:nvPr/>
          </p:nvSpPr>
          <p:spPr>
            <a:xfrm>
              <a:off x="450862" y="8050779"/>
              <a:ext cx="30723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A little sunshine" panose="02000603000000000000" pitchFamily="2" charset="0"/>
                </a:rPr>
                <a:t>Décompose-la.</a:t>
              </a:r>
              <a:r>
                <a:rPr lang="fr-FR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A little sunshine" panose="02000603000000000000" pitchFamily="2" charset="0"/>
                </a:rPr>
                <a:t> 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6C8D43C3-83D4-8E46-9A53-0C85F44702F6}"/>
                </a:ext>
              </a:extLst>
            </p:cNvPr>
            <p:cNvSpPr txBox="1"/>
            <p:nvPr/>
          </p:nvSpPr>
          <p:spPr>
            <a:xfrm>
              <a:off x="521592" y="8441639"/>
              <a:ext cx="2974897" cy="734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fr-FR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HelloIHeart1 Medium" panose="02000603000000000000" pitchFamily="2" charset="0"/>
                </a:rPr>
                <a:t>________________________________________________</a:t>
              </a:r>
            </a:p>
          </p:txBody>
        </p:sp>
      </p:grpSp>
      <p:pic>
        <p:nvPicPr>
          <p:cNvPr id="62" name="Image 61">
            <a:extLst>
              <a:ext uri="{FF2B5EF4-FFF2-40B4-BE49-F238E27FC236}">
                <a16:creationId xmlns:a16="http://schemas.microsoft.com/office/drawing/2014/main" id="{B797F0EB-3FC1-6141-8C33-41504511F3B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87" t="36964" r="4397" b="51006"/>
          <a:stretch/>
        </p:blipFill>
        <p:spPr>
          <a:xfrm>
            <a:off x="512559" y="6592925"/>
            <a:ext cx="6422834" cy="220255"/>
          </a:xfrm>
          <a:prstGeom prst="rect">
            <a:avLst/>
          </a:prstGeom>
        </p:spPr>
      </p:pic>
      <p:grpSp>
        <p:nvGrpSpPr>
          <p:cNvPr id="19" name="Groupe 18">
            <a:extLst>
              <a:ext uri="{FF2B5EF4-FFF2-40B4-BE49-F238E27FC236}">
                <a16:creationId xmlns:a16="http://schemas.microsoft.com/office/drawing/2014/main" id="{3CA109F8-6C7A-1846-906A-B2F6F34FCE22}"/>
              </a:ext>
            </a:extLst>
          </p:cNvPr>
          <p:cNvGrpSpPr/>
          <p:nvPr/>
        </p:nvGrpSpPr>
        <p:grpSpPr>
          <a:xfrm>
            <a:off x="4085795" y="7473404"/>
            <a:ext cx="3364188" cy="1119079"/>
            <a:chOff x="4086382" y="7847625"/>
            <a:chExt cx="3364188" cy="1119079"/>
          </a:xfrm>
        </p:grpSpPr>
        <p:grpSp>
          <p:nvGrpSpPr>
            <p:cNvPr id="63" name="Groupe 62">
              <a:extLst>
                <a:ext uri="{FF2B5EF4-FFF2-40B4-BE49-F238E27FC236}">
                  <a16:creationId xmlns:a16="http://schemas.microsoft.com/office/drawing/2014/main" id="{A72489DB-7AEA-8543-97DC-64CED7ED4996}"/>
                </a:ext>
              </a:extLst>
            </p:cNvPr>
            <p:cNvGrpSpPr/>
            <p:nvPr/>
          </p:nvGrpSpPr>
          <p:grpSpPr>
            <a:xfrm>
              <a:off x="4460811" y="8468838"/>
              <a:ext cx="2989759" cy="497866"/>
              <a:chOff x="4144406" y="4519214"/>
              <a:chExt cx="2989759" cy="497866"/>
            </a:xfrm>
          </p:grpSpPr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id="{BF5115F2-8CF8-9D45-84AD-BC45E68B353B}"/>
                  </a:ext>
                </a:extLst>
              </p:cNvPr>
              <p:cNvSpPr txBox="1"/>
              <p:nvPr/>
            </p:nvSpPr>
            <p:spPr>
              <a:xfrm>
                <a:off x="4144406" y="4519214"/>
                <a:ext cx="2989759" cy="407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fr-FR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HelloIHeart1 Medium" panose="02000603000000000000" pitchFamily="2" charset="0"/>
                  </a:rPr>
                  <a:t>_________            </a:t>
                </a:r>
                <a:endPara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loIHeart1 Medium" panose="02000603000000000000" pitchFamily="2" charset="0"/>
                  <a:ea typeface="HelloIHeart1 Medium" panose="02000603000000000000" pitchFamily="2" charset="0"/>
                </a:endParaRPr>
              </a:p>
            </p:txBody>
          </p:sp>
          <p:sp>
            <p:nvSpPr>
              <p:cNvPr id="65" name="Ellipse 64">
                <a:extLst>
                  <a:ext uri="{FF2B5EF4-FFF2-40B4-BE49-F238E27FC236}">
                    <a16:creationId xmlns:a16="http://schemas.microsoft.com/office/drawing/2014/main" id="{11844D2F-7BD7-1140-8F1D-64E2F1E36D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334086" y="4530926"/>
                <a:ext cx="468000" cy="468000"/>
              </a:xfrm>
              <a:prstGeom prst="ellipse">
                <a:avLst/>
              </a:prstGeom>
              <a:noFill/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2FD02D83-DE9B-CD48-A8A0-73DC06569055}"/>
                  </a:ext>
                </a:extLst>
              </p:cNvPr>
              <p:cNvSpPr txBox="1"/>
              <p:nvPr/>
            </p:nvSpPr>
            <p:spPr>
              <a:xfrm>
                <a:off x="5788465" y="4616970"/>
                <a:ext cx="27764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loIHeart1 Medium" panose="02000603000000000000" pitchFamily="2" charset="0"/>
                    <a:ea typeface="HelloIHeart1 Medium" panose="02000603000000000000" pitchFamily="2" charset="0"/>
                  </a:rPr>
                  <a:t>1</a:t>
                </a:r>
              </a:p>
            </p:txBody>
          </p:sp>
        </p:grp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0056BC2A-0A20-0145-8129-E6BF25A7F9F6}"/>
                </a:ext>
              </a:extLst>
            </p:cNvPr>
            <p:cNvSpPr txBox="1"/>
            <p:nvPr/>
          </p:nvSpPr>
          <p:spPr>
            <a:xfrm>
              <a:off x="4086382" y="7847625"/>
              <a:ext cx="2703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HelloIHeart1 Medium" panose="02000603000000000000" pitchFamily="2" charset="0"/>
                </a:rPr>
                <a:t>Compare-la avec 1.</a:t>
              </a:r>
              <a:endPara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50973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3731</TotalTime>
  <Words>39</Words>
  <Application>Microsoft Macintosh PowerPoint</Application>
  <PresentationFormat>Personnalisé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HelloIHeart1 Medium</vt:lpstr>
      <vt:lpstr>KG Summer Sunshine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60</cp:revision>
  <cp:lastPrinted>2021-01-23T18:19:55Z</cp:lastPrinted>
  <dcterms:created xsi:type="dcterms:W3CDTF">2021-01-20T00:19:44Z</dcterms:created>
  <dcterms:modified xsi:type="dcterms:W3CDTF">2021-01-23T18:55:53Z</dcterms:modified>
</cp:coreProperties>
</file>