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04"/>
    <p:restoredTop sz="94801"/>
  </p:normalViewPr>
  <p:slideViewPr>
    <p:cSldViewPr snapToGrid="0" snapToObjects="1" showGuides="1">
      <p:cViewPr>
        <p:scale>
          <a:sx n="72" d="100"/>
          <a:sy n="72" d="100"/>
        </p:scale>
        <p:origin x="168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908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08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829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88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370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05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63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94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80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943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45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09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rré corné 12">
            <a:extLst>
              <a:ext uri="{FF2B5EF4-FFF2-40B4-BE49-F238E27FC236}">
                <a16:creationId xmlns:a16="http://schemas.microsoft.com/office/drawing/2014/main" id="{2534BFF1-3B98-0845-BA1C-10E558943824}"/>
              </a:ext>
            </a:extLst>
          </p:cNvPr>
          <p:cNvSpPr/>
          <p:nvPr/>
        </p:nvSpPr>
        <p:spPr>
          <a:xfrm>
            <a:off x="952840" y="2728025"/>
            <a:ext cx="1693378" cy="1662545"/>
          </a:xfrm>
          <a:prstGeom prst="foldedCorner">
            <a:avLst/>
          </a:prstGeom>
          <a:solidFill>
            <a:schemeClr val="bg1"/>
          </a:solidFill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170B6785-9148-6548-A190-6A60ECB560C9}"/>
              </a:ext>
            </a:extLst>
          </p:cNvPr>
          <p:cNvSpPr/>
          <p:nvPr/>
        </p:nvSpPr>
        <p:spPr>
          <a:xfrm>
            <a:off x="555991" y="308151"/>
            <a:ext cx="6699574" cy="10137479"/>
          </a:xfrm>
          <a:prstGeom prst="roundRect">
            <a:avLst>
              <a:gd name="adj" fmla="val 6900"/>
            </a:avLst>
          </a:prstGeom>
          <a:pattFill prst="ltDnDiag">
            <a:fgClr>
              <a:schemeClr val="tx1">
                <a:lumMod val="75000"/>
                <a:lumOff val="25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436DCDD-EBE8-6D48-9B23-E5F323D75879}"/>
              </a:ext>
            </a:extLst>
          </p:cNvPr>
          <p:cNvSpPr/>
          <p:nvPr/>
        </p:nvSpPr>
        <p:spPr>
          <a:xfrm>
            <a:off x="403591" y="246181"/>
            <a:ext cx="6752492" cy="10101847"/>
          </a:xfrm>
          <a:prstGeom prst="roundRect">
            <a:avLst>
              <a:gd name="adj" fmla="val 6293"/>
            </a:avLst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ED861280-AEF1-EF4F-B7F5-9D2D68CD0B0B}"/>
              </a:ext>
            </a:extLst>
          </p:cNvPr>
          <p:cNvGrpSpPr/>
          <p:nvPr/>
        </p:nvGrpSpPr>
        <p:grpSpPr>
          <a:xfrm>
            <a:off x="693570" y="559535"/>
            <a:ext cx="4668492" cy="1138880"/>
            <a:chOff x="783729" y="442069"/>
            <a:chExt cx="5995955" cy="1490839"/>
          </a:xfrm>
        </p:grpSpPr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B87ABCEF-02B8-1F47-831A-0C97A1FCC58A}"/>
                </a:ext>
              </a:extLst>
            </p:cNvPr>
            <p:cNvGrpSpPr/>
            <p:nvPr/>
          </p:nvGrpSpPr>
          <p:grpSpPr>
            <a:xfrm>
              <a:off x="783729" y="442069"/>
              <a:ext cx="5995955" cy="1490839"/>
              <a:chOff x="857250" y="2362200"/>
              <a:chExt cx="5995955" cy="1490839"/>
            </a:xfrm>
          </p:grpSpPr>
          <p:sp>
            <p:nvSpPr>
              <p:cNvPr id="8" name="Rectangle : coins arrondis 7">
                <a:extLst>
                  <a:ext uri="{FF2B5EF4-FFF2-40B4-BE49-F238E27FC236}">
                    <a16:creationId xmlns:a16="http://schemas.microsoft.com/office/drawing/2014/main" id="{1A8D2393-BCFD-6243-B648-C9192E378C12}"/>
                  </a:ext>
                </a:extLst>
              </p:cNvPr>
              <p:cNvSpPr/>
              <p:nvPr/>
            </p:nvSpPr>
            <p:spPr>
              <a:xfrm>
                <a:off x="918435" y="2443339"/>
                <a:ext cx="5934770" cy="1409700"/>
              </a:xfrm>
              <a:prstGeom prst="roundRect">
                <a:avLst/>
              </a:prstGeom>
              <a:pattFill prst="ltDnDiag">
                <a:fgClr>
                  <a:schemeClr val="tx1">
                    <a:lumMod val="75000"/>
                    <a:lumOff val="25000"/>
                  </a:schemeClr>
                </a:fgClr>
                <a:bgClr>
                  <a:schemeClr val="bg1"/>
                </a:bgClr>
              </a:patt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7" name="Rectangle : coins arrondis 6">
                <a:extLst>
                  <a:ext uri="{FF2B5EF4-FFF2-40B4-BE49-F238E27FC236}">
                    <a16:creationId xmlns:a16="http://schemas.microsoft.com/office/drawing/2014/main" id="{DF97E3CB-2AE7-C44F-BA17-1814AF9CD517}"/>
                  </a:ext>
                </a:extLst>
              </p:cNvPr>
              <p:cNvSpPr/>
              <p:nvPr/>
            </p:nvSpPr>
            <p:spPr>
              <a:xfrm>
                <a:off x="857250" y="2362200"/>
                <a:ext cx="5905500" cy="1409700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8B4ED67F-F76F-9644-A701-031EF9C8F45B}"/>
                </a:ext>
              </a:extLst>
            </p:cNvPr>
            <p:cNvSpPr txBox="1"/>
            <p:nvPr/>
          </p:nvSpPr>
          <p:spPr>
            <a:xfrm>
              <a:off x="1000327" y="532522"/>
              <a:ext cx="5462432" cy="1369831"/>
            </a:xfrm>
            <a:prstGeom prst="rect">
              <a:avLst/>
            </a:prstGeom>
            <a:noFill/>
            <a:ln w="19050" cmpd="dbl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500" spc="-1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G Summer Sunshine" panose="02000000000000000000" pitchFamily="2" charset="77"/>
                  <a:ea typeface="HelloIHeart1 Medium" panose="02000603000000000000" pitchFamily="2" charset="0"/>
                </a:rPr>
                <a:t>Le nombre décimal</a:t>
              </a:r>
            </a:p>
            <a:p>
              <a:pPr algn="ctr"/>
              <a:endParaRPr lang="fr-FR" sz="12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KG Summer Sunshine" panose="02000000000000000000" pitchFamily="2" charset="77"/>
                <a:ea typeface="HelloIHeart1 Medium" panose="02000603000000000000" pitchFamily="2" charset="0"/>
              </a:endParaRPr>
            </a:p>
            <a:p>
              <a:pPr algn="ctr"/>
              <a:r>
                <a:rPr lang="fr-FR" sz="2500" spc="-1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G Summer Sunshine" panose="02000000000000000000" pitchFamily="2" charset="77"/>
                  <a:ea typeface="HelloIHeart1 Medium" panose="02000603000000000000" pitchFamily="2" charset="0"/>
                </a:rPr>
                <a:t>du jour</a:t>
              </a:r>
            </a:p>
          </p:txBody>
        </p:sp>
      </p:grpSp>
      <p:sp>
        <p:nvSpPr>
          <p:cNvPr id="16" name="Carré corné 15">
            <a:extLst>
              <a:ext uri="{FF2B5EF4-FFF2-40B4-BE49-F238E27FC236}">
                <a16:creationId xmlns:a16="http://schemas.microsoft.com/office/drawing/2014/main" id="{6550D9E0-D560-C948-A1D8-975AE6DB2990}"/>
              </a:ext>
            </a:extLst>
          </p:cNvPr>
          <p:cNvSpPr/>
          <p:nvPr/>
        </p:nvSpPr>
        <p:spPr>
          <a:xfrm rot="670614">
            <a:off x="5694921" y="561762"/>
            <a:ext cx="1279372" cy="1293944"/>
          </a:xfrm>
          <a:prstGeom prst="foldedCorner">
            <a:avLst/>
          </a:prstGeom>
          <a:pattFill prst="ltDnDiag">
            <a:fgClr>
              <a:schemeClr val="tx1">
                <a:lumMod val="75000"/>
                <a:lumOff val="25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Carré corné 2">
            <a:extLst>
              <a:ext uri="{FF2B5EF4-FFF2-40B4-BE49-F238E27FC236}">
                <a16:creationId xmlns:a16="http://schemas.microsoft.com/office/drawing/2014/main" id="{5BCC5954-3EE4-BB40-A38C-3DF0BF7E9FED}"/>
              </a:ext>
            </a:extLst>
          </p:cNvPr>
          <p:cNvSpPr/>
          <p:nvPr/>
        </p:nvSpPr>
        <p:spPr>
          <a:xfrm rot="670614">
            <a:off x="5637521" y="550542"/>
            <a:ext cx="1279372" cy="1293944"/>
          </a:xfrm>
          <a:prstGeom prst="foldedCorner">
            <a:avLst/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Graphique 14" descr="Épingler">
            <a:extLst>
              <a:ext uri="{FF2B5EF4-FFF2-40B4-BE49-F238E27FC236}">
                <a16:creationId xmlns:a16="http://schemas.microsoft.com/office/drawing/2014/main" id="{C67BFA3D-C548-B041-AC44-91D2AAE6E2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712163">
            <a:off x="6717372" y="430117"/>
            <a:ext cx="449253" cy="449253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BAACB528-F822-4047-AA9B-7159916BE5D1}"/>
              </a:ext>
            </a:extLst>
          </p:cNvPr>
          <p:cNvGrpSpPr/>
          <p:nvPr/>
        </p:nvGrpSpPr>
        <p:grpSpPr>
          <a:xfrm>
            <a:off x="588797" y="3920746"/>
            <a:ext cx="6398287" cy="164714"/>
            <a:chOff x="605398" y="2548506"/>
            <a:chExt cx="6398287" cy="25604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5DDF33C-C6A2-0F48-968F-1206DD36EDAA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35EAC55-04D6-2042-93AA-56B992ECB7C0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00B4D901-4B0C-6948-A12B-EDA6B4E156CA}"/>
              </a:ext>
            </a:extLst>
          </p:cNvPr>
          <p:cNvGraphicFramePr>
            <a:graphicFrameLocks noGrp="1"/>
          </p:cNvGraphicFramePr>
          <p:nvPr/>
        </p:nvGraphicFramePr>
        <p:xfrm>
          <a:off x="572591" y="2695423"/>
          <a:ext cx="6378804" cy="1059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567">
                  <a:extLst>
                    <a:ext uri="{9D8B030D-6E8A-4147-A177-3AD203B41FA5}">
                      <a16:colId xmlns:a16="http://schemas.microsoft.com/office/drawing/2014/main" val="1458412398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635372213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1457541530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1108477250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4052983352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2407240253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458014294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551750241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335232575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1868246264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2439975371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49587314"/>
                    </a:ext>
                  </a:extLst>
                </a:gridCol>
              </a:tblGrid>
              <a:tr h="126843">
                <a:tc gridSpan="9"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PARTIE ENTIÈRE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PARTIE DÉCIMALE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495991"/>
                  </a:ext>
                </a:extLst>
              </a:tr>
              <a:tr h="126843"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Classe des millions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Classe des mille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Classe des unités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733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7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centaines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dizaines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unités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centaines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dizaines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unités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centaines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dizaines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unités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dixièmes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centièmes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millièmes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437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83776"/>
                  </a:ext>
                </a:extLst>
              </a:tr>
            </a:tbl>
          </a:graphicData>
        </a:graphic>
      </p:graphicFrame>
      <p:sp>
        <p:nvSpPr>
          <p:cNvPr id="23" name="ZoneTexte 22">
            <a:extLst>
              <a:ext uri="{FF2B5EF4-FFF2-40B4-BE49-F238E27FC236}">
                <a16:creationId xmlns:a16="http://schemas.microsoft.com/office/drawing/2014/main" id="{658C0568-CE21-7B4E-860C-8A0A7CC78C2C}"/>
              </a:ext>
            </a:extLst>
          </p:cNvPr>
          <p:cNvSpPr txBox="1"/>
          <p:nvPr/>
        </p:nvSpPr>
        <p:spPr>
          <a:xfrm>
            <a:off x="1623339" y="2231028"/>
            <a:ext cx="4267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  <a:cs typeface="Angsana New" panose="02020603050405020304" pitchFamily="18" charset="-34"/>
              </a:rPr>
              <a:t>Place-le dans le tableau de numération.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621DE2FE-1581-504F-9997-A82E92E11D75}"/>
              </a:ext>
            </a:extLst>
          </p:cNvPr>
          <p:cNvGrpSpPr/>
          <p:nvPr/>
        </p:nvGrpSpPr>
        <p:grpSpPr>
          <a:xfrm>
            <a:off x="502339" y="6456683"/>
            <a:ext cx="6471524" cy="649868"/>
            <a:chOff x="602252" y="4256858"/>
            <a:chExt cx="6471524" cy="649868"/>
          </a:xfrm>
        </p:grpSpPr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45DEF606-96B3-0341-AA14-DD09C10F3B89}"/>
                </a:ext>
              </a:extLst>
            </p:cNvPr>
            <p:cNvSpPr txBox="1"/>
            <p:nvPr/>
          </p:nvSpPr>
          <p:spPr>
            <a:xfrm>
              <a:off x="602252" y="4260395"/>
              <a:ext cx="31335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A little sunshine" panose="02000603000000000000" pitchFamily="2" charset="0"/>
                </a:rPr>
                <a:t>Décompose-le sous la forme</a:t>
              </a:r>
            </a:p>
            <a:p>
              <a:pPr algn="ctr"/>
              <a:r>
                <a:rPr lang="fr-FR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A little sunshine" panose="02000603000000000000" pitchFamily="2" charset="0"/>
                </a:rPr>
                <a:t>additive.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342291D7-3A82-EA49-A25D-8264A66BFC38}"/>
                </a:ext>
              </a:extLst>
            </p:cNvPr>
            <p:cNvSpPr txBox="1"/>
            <p:nvPr/>
          </p:nvSpPr>
          <p:spPr>
            <a:xfrm>
              <a:off x="3940226" y="4256858"/>
              <a:ext cx="313355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HelloIHeart1 Medium" panose="02000603000000000000" pitchFamily="2" charset="0"/>
                </a:rPr>
                <a:t>Décompose-le sous la forme</a:t>
              </a:r>
            </a:p>
            <a:p>
              <a:pPr algn="ctr"/>
              <a:r>
                <a:rPr lang="fr-FR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HelloIHeart1 Medium" panose="02000603000000000000" pitchFamily="2" charset="0"/>
                </a:rPr>
                <a:t>multiplicative.</a:t>
              </a: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95068649-615D-7745-BABD-DAEE3D473D37}"/>
              </a:ext>
            </a:extLst>
          </p:cNvPr>
          <p:cNvGrpSpPr/>
          <p:nvPr/>
        </p:nvGrpSpPr>
        <p:grpSpPr>
          <a:xfrm>
            <a:off x="588797" y="6236539"/>
            <a:ext cx="6398287" cy="164714"/>
            <a:chOff x="605398" y="2548506"/>
            <a:chExt cx="6398287" cy="25604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3AB8042-9DD4-4B4F-9F4F-3EA38B6550C7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577AD8B-47FB-CB41-A38C-C860E9E9CA9F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7" name="ZoneTexte 36">
            <a:extLst>
              <a:ext uri="{FF2B5EF4-FFF2-40B4-BE49-F238E27FC236}">
                <a16:creationId xmlns:a16="http://schemas.microsoft.com/office/drawing/2014/main" id="{B29212DF-5037-9446-8E44-E5C590268201}"/>
              </a:ext>
            </a:extLst>
          </p:cNvPr>
          <p:cNvSpPr txBox="1"/>
          <p:nvPr/>
        </p:nvSpPr>
        <p:spPr>
          <a:xfrm>
            <a:off x="623589" y="4130489"/>
            <a:ext cx="3528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</a:rPr>
              <a:t>Écris-le en lettres.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  <a:ea typeface="HelloIHeart1 Medium" panose="02000603000000000000" pitchFamily="2" charset="0"/>
            </a:endParaRPr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07245CA2-E15D-2646-9464-16F13021324B}"/>
              </a:ext>
            </a:extLst>
          </p:cNvPr>
          <p:cNvGrpSpPr/>
          <p:nvPr/>
        </p:nvGrpSpPr>
        <p:grpSpPr>
          <a:xfrm>
            <a:off x="589834" y="2003134"/>
            <a:ext cx="6398287" cy="164714"/>
            <a:chOff x="605398" y="2548506"/>
            <a:chExt cx="6398287" cy="256048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973E9F4-7CC5-E74E-A7CF-0C7E115BC8DC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7BAB485-CB8A-5546-8337-FB1892A03F70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0" name="ZoneTexte 49">
            <a:extLst>
              <a:ext uri="{FF2B5EF4-FFF2-40B4-BE49-F238E27FC236}">
                <a16:creationId xmlns:a16="http://schemas.microsoft.com/office/drawing/2014/main" id="{7FD2F10F-8B96-EC4D-9034-7A57B43B6C6D}"/>
              </a:ext>
            </a:extLst>
          </p:cNvPr>
          <p:cNvSpPr txBox="1"/>
          <p:nvPr/>
        </p:nvSpPr>
        <p:spPr>
          <a:xfrm>
            <a:off x="484359" y="4534635"/>
            <a:ext cx="3492139" cy="1399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________________________________________________________</a:t>
            </a:r>
          </a:p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________________________________________________________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45170331-B201-E848-8195-EC0E739233D4}"/>
              </a:ext>
            </a:extLst>
          </p:cNvPr>
          <p:cNvSpPr txBox="1"/>
          <p:nvPr/>
        </p:nvSpPr>
        <p:spPr>
          <a:xfrm rot="5400000">
            <a:off x="6534631" y="9655953"/>
            <a:ext cx="1794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+mj-lt"/>
              </a:rPr>
              <a:t>monpetitbazardeprof.com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254A5BBC-3711-4740-8ECB-4D7C9FC99ACF}"/>
              </a:ext>
            </a:extLst>
          </p:cNvPr>
          <p:cNvSpPr txBox="1"/>
          <p:nvPr/>
        </p:nvSpPr>
        <p:spPr>
          <a:xfrm>
            <a:off x="547269" y="8843789"/>
            <a:ext cx="3031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A little sunshine" panose="02000603000000000000" pitchFamily="2" charset="0"/>
              </a:rPr>
              <a:t>Encadre-le puis entoure l’arrondi le plus proche.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1570117B-A398-534B-BFD2-001F0F626FED}"/>
              </a:ext>
            </a:extLst>
          </p:cNvPr>
          <p:cNvSpPr txBox="1"/>
          <p:nvPr/>
        </p:nvSpPr>
        <p:spPr>
          <a:xfrm>
            <a:off x="4790392" y="8846531"/>
            <a:ext cx="1467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</a:rPr>
              <a:t>Compare-le.</a:t>
            </a:r>
          </a:p>
        </p:txBody>
      </p: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577B0EEE-817D-1D41-8542-6D651D7D4A51}"/>
              </a:ext>
            </a:extLst>
          </p:cNvPr>
          <p:cNvGrpSpPr/>
          <p:nvPr/>
        </p:nvGrpSpPr>
        <p:grpSpPr>
          <a:xfrm rot="16200000">
            <a:off x="3061021" y="9508117"/>
            <a:ext cx="1372778" cy="164714"/>
            <a:chOff x="605398" y="2548506"/>
            <a:chExt cx="6398287" cy="256048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7FB6D64-DD02-9544-BE77-E4A35ECDBF19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CA7D2DA2-2098-154E-B1A1-9E00F8CC186F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680BEF44-770C-3C49-ABAC-FB4BF212C9D0}"/>
              </a:ext>
            </a:extLst>
          </p:cNvPr>
          <p:cNvGrpSpPr/>
          <p:nvPr/>
        </p:nvGrpSpPr>
        <p:grpSpPr>
          <a:xfrm>
            <a:off x="588892" y="8634225"/>
            <a:ext cx="6398287" cy="164714"/>
            <a:chOff x="605398" y="2548506"/>
            <a:chExt cx="6398287" cy="256048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1442E54D-505A-814C-9FA7-D8853AAE1BFA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08AAEF45-E5CF-6E41-A95C-10F34824C968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5" name="ZoneTexte 44">
            <a:extLst>
              <a:ext uri="{FF2B5EF4-FFF2-40B4-BE49-F238E27FC236}">
                <a16:creationId xmlns:a16="http://schemas.microsoft.com/office/drawing/2014/main" id="{E64296E2-3D98-E74B-8E8C-6E157807C106}"/>
              </a:ext>
            </a:extLst>
          </p:cNvPr>
          <p:cNvSpPr txBox="1"/>
          <p:nvPr/>
        </p:nvSpPr>
        <p:spPr>
          <a:xfrm>
            <a:off x="497611" y="6998842"/>
            <a:ext cx="2974897" cy="1399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________________________________________________________________________</a:t>
            </a:r>
          </a:p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________________________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8480696C-DC82-0242-9A73-EB53E9197699}"/>
              </a:ext>
            </a:extLst>
          </p:cNvPr>
          <p:cNvSpPr txBox="1"/>
          <p:nvPr/>
        </p:nvSpPr>
        <p:spPr>
          <a:xfrm>
            <a:off x="3976498" y="6995713"/>
            <a:ext cx="2974897" cy="1399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________________________________________________________________________</a:t>
            </a:r>
          </a:p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________________________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5BDC1CF-0B43-6540-B6B6-0FC5B53C5C60}"/>
              </a:ext>
            </a:extLst>
          </p:cNvPr>
          <p:cNvSpPr txBox="1"/>
          <p:nvPr/>
        </p:nvSpPr>
        <p:spPr>
          <a:xfrm>
            <a:off x="1408038" y="9538571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Au dixi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è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me</a:t>
            </a:r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26DA9C3F-1E8A-1849-8158-FED156AFCB1C}"/>
              </a:ext>
            </a:extLst>
          </p:cNvPr>
          <p:cNvGrpSpPr/>
          <p:nvPr/>
        </p:nvGrpSpPr>
        <p:grpSpPr>
          <a:xfrm rot="16200000">
            <a:off x="3081044" y="5073230"/>
            <a:ext cx="1962007" cy="164714"/>
            <a:chOff x="605398" y="2548506"/>
            <a:chExt cx="6398287" cy="256048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AF76A7F-3F06-374E-A630-78DD8C935C3D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68134CF-8B9B-2840-AF54-3B3FE44DDDC6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1" name="ZoneTexte 50">
            <a:extLst>
              <a:ext uri="{FF2B5EF4-FFF2-40B4-BE49-F238E27FC236}">
                <a16:creationId xmlns:a16="http://schemas.microsoft.com/office/drawing/2014/main" id="{98BD2175-4D46-BD4A-85E1-0A1221022619}"/>
              </a:ext>
            </a:extLst>
          </p:cNvPr>
          <p:cNvSpPr txBox="1"/>
          <p:nvPr/>
        </p:nvSpPr>
        <p:spPr>
          <a:xfrm>
            <a:off x="4300252" y="4129709"/>
            <a:ext cx="2703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</a:rPr>
              <a:t>Chiffre des…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  <a:ea typeface="HelloIHeart1 Medium" panose="02000603000000000000" pitchFamily="2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9666050-C700-4544-9BAC-0128DEE81B57}"/>
              </a:ext>
            </a:extLst>
          </p:cNvPr>
          <p:cNvSpPr txBox="1"/>
          <p:nvPr/>
        </p:nvSpPr>
        <p:spPr>
          <a:xfrm>
            <a:off x="4151233" y="4451201"/>
            <a:ext cx="3004850" cy="6662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◇ dixi</a:t>
            </a:r>
            <a:r>
              <a:rPr lang="fr-F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è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mes :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</a:t>
            </a:r>
          </a:p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◇ dizaines de mille :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F57B9616-D24F-2244-A1D3-5AE1B9FA34EA}"/>
              </a:ext>
            </a:extLst>
          </p:cNvPr>
          <p:cNvSpPr txBox="1"/>
          <p:nvPr/>
        </p:nvSpPr>
        <p:spPr>
          <a:xfrm>
            <a:off x="4300252" y="5120730"/>
            <a:ext cx="2703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</a:rPr>
              <a:t>Nombre de…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  <a:ea typeface="HelloIHeart1 Medium" panose="02000603000000000000" pitchFamily="2" charset="0"/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61923B1D-6843-3547-80EC-54D422EAF58F}"/>
              </a:ext>
            </a:extLst>
          </p:cNvPr>
          <p:cNvSpPr txBox="1"/>
          <p:nvPr/>
        </p:nvSpPr>
        <p:spPr>
          <a:xfrm>
            <a:off x="4151233" y="5486327"/>
            <a:ext cx="3004850" cy="66800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◇ centi</a:t>
            </a:r>
            <a:r>
              <a:rPr lang="fr-F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è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mes :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</a:t>
            </a:r>
          </a:p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◇ unit</a:t>
            </a:r>
            <a:r>
              <a:rPr lang="fr-F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é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s de mille :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</a:t>
            </a:r>
          </a:p>
        </p:txBody>
      </p: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7B764FC4-322A-6942-B057-5F8E3734AF6D}"/>
              </a:ext>
            </a:extLst>
          </p:cNvPr>
          <p:cNvGrpSpPr/>
          <p:nvPr/>
        </p:nvGrpSpPr>
        <p:grpSpPr>
          <a:xfrm rot="16200000">
            <a:off x="2718682" y="7440088"/>
            <a:ext cx="2028356" cy="164714"/>
            <a:chOff x="605398" y="2548506"/>
            <a:chExt cx="6398287" cy="256048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6A37A1A-5630-DF48-AD7C-351C30C7BA7F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C1500A3-4BC4-6940-B9B0-41321CB17829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7" name="ZoneTexte 56">
            <a:extLst>
              <a:ext uri="{FF2B5EF4-FFF2-40B4-BE49-F238E27FC236}">
                <a16:creationId xmlns:a16="http://schemas.microsoft.com/office/drawing/2014/main" id="{566700CE-E889-654F-8056-E6D2A909EE71}"/>
              </a:ext>
            </a:extLst>
          </p:cNvPr>
          <p:cNvSpPr txBox="1"/>
          <p:nvPr/>
        </p:nvSpPr>
        <p:spPr>
          <a:xfrm>
            <a:off x="603880" y="9855480"/>
            <a:ext cx="2974897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&lt;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&lt;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CFF4BEC0-46FD-9543-844F-F0E796B62EDB}"/>
              </a:ext>
            </a:extLst>
          </p:cNvPr>
          <p:cNvSpPr txBox="1"/>
          <p:nvPr/>
        </p:nvSpPr>
        <p:spPr>
          <a:xfrm>
            <a:off x="4005477" y="9438564"/>
            <a:ext cx="2974897" cy="40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            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HelloIHeart1 Medium" panose="02000603000000000000" pitchFamily="2" charset="0"/>
              <a:ea typeface="HelloIHeart1 Medium" panose="02000603000000000000" pitchFamily="2" charset="0"/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C63F9360-A56C-D249-8070-7F15D214B514}"/>
              </a:ext>
            </a:extLst>
          </p:cNvPr>
          <p:cNvSpPr>
            <a:spLocks noChangeAspect="1"/>
          </p:cNvSpPr>
          <p:nvPr/>
        </p:nvSpPr>
        <p:spPr>
          <a:xfrm>
            <a:off x="5258925" y="9501550"/>
            <a:ext cx="468000" cy="468000"/>
          </a:xfrm>
          <a:prstGeom prst="ellips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E4A942B-FE8E-324A-A310-CC28249AAF45}"/>
              </a:ext>
            </a:extLst>
          </p:cNvPr>
          <p:cNvSpPr txBox="1"/>
          <p:nvPr/>
        </p:nvSpPr>
        <p:spPr>
          <a:xfrm>
            <a:off x="5820981" y="9507971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2 349,31</a:t>
            </a:r>
          </a:p>
        </p:txBody>
      </p:sp>
    </p:spTree>
    <p:extLst>
      <p:ext uri="{BB962C8B-B14F-4D97-AF65-F5344CB8AC3E}">
        <p14:creationId xmlns:p14="http://schemas.microsoft.com/office/powerpoint/2010/main" val="5565764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3727</TotalTime>
  <Words>105</Words>
  <Application>Microsoft Macintosh PowerPoint</Application>
  <PresentationFormat>Personnalisé</PresentationFormat>
  <Paragraphs>46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Avenir Book</vt:lpstr>
      <vt:lpstr>Calibri</vt:lpstr>
      <vt:lpstr>Calibri Light</vt:lpstr>
      <vt:lpstr>HelloIHeart1 Medium</vt:lpstr>
      <vt:lpstr>KG Summer Sunshine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58</cp:revision>
  <cp:lastPrinted>2021-01-23T18:19:55Z</cp:lastPrinted>
  <dcterms:created xsi:type="dcterms:W3CDTF">2021-01-20T00:19:44Z</dcterms:created>
  <dcterms:modified xsi:type="dcterms:W3CDTF">2021-01-23T18:52:00Z</dcterms:modified>
</cp:coreProperties>
</file>