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6" r:id="rId3"/>
    <p:sldId id="264" r:id="rId4"/>
    <p:sldId id="265" r:id="rId5"/>
    <p:sldId id="263" r:id="rId6"/>
    <p:sldId id="262" r:id="rId7"/>
    <p:sldId id="267" r:id="rId8"/>
    <p:sldId id="261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6"/>
  </p:normalViewPr>
  <p:slideViewPr>
    <p:cSldViewPr snapToGrid="0" snapToObjects="1" showGuides="1">
      <p:cViewPr varScale="1">
        <p:scale>
          <a:sx n="82" d="100"/>
          <a:sy n="82" d="100"/>
        </p:scale>
        <p:origin x="1544" y="16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06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59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56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9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706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917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07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72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95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60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51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9E3D-18F3-764B-B57F-D0C76C8A460C}" type="datetimeFigureOut">
              <a:rPr lang="fr-FR" smtClean="0"/>
              <a:t>13/01/2021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DC2D9-78C7-A74E-9A53-1E12926127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34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E8534F"/>
          </a:solidFill>
          <a:ln>
            <a:solidFill>
              <a:srgbClr val="E853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dirty="0">
                <a:latin typeface="KG Second Chances Solid" panose="02000000000000000000" pitchFamily="2" charset="77"/>
              </a:rPr>
              <a:t>Verbe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E6F1366-4C22-F040-A0CD-FA1BBD56F9C9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739455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FFB9D9"/>
          </a:solidFill>
          <a:ln>
            <a:solidFill>
              <a:srgbClr val="FFB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Pronom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AEA7F1E-C86C-204C-A639-7F4FECC90DBD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21228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F3B839"/>
          </a:solidFill>
          <a:ln>
            <a:solidFill>
              <a:srgbClr val="F3B8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300" dirty="0">
                <a:latin typeface="KG Second Chances Solid" panose="02000000000000000000" pitchFamily="2" charset="77"/>
              </a:rPr>
              <a:t>Adverbe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936914D-9FD8-C74C-BAC6-AC87478F4210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28669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F3E700"/>
          </a:solidFill>
          <a:ln>
            <a:solidFill>
              <a:srgbClr val="F3E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Conjonc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0F8933D-DC9E-6F4A-8AD7-43C51CC714BB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85672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500" dirty="0">
                <a:latin typeface="KG Second Chances Solid" panose="02000000000000000000" pitchFamily="2" charset="77"/>
              </a:rPr>
              <a:t>Adjectif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4A5C8E6-1F49-AE4D-ACD8-0ECCA5909EF0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2377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6CB6FD"/>
          </a:solidFill>
          <a:ln>
            <a:solidFill>
              <a:srgbClr val="6CB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latin typeface="KG Second Chances Solid" panose="02000000000000000000" pitchFamily="2" charset="77"/>
              </a:rPr>
              <a:t>Nom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8781587-CB8C-4640-968D-EA7F7B45C19C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78462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rgbClr val="B68CDB"/>
          </a:solidFill>
          <a:ln>
            <a:solidFill>
              <a:srgbClr val="B68C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 err="1">
                <a:latin typeface="KG Second Chances Solid" panose="02000000000000000000" pitchFamily="2" charset="77"/>
              </a:rPr>
              <a:t>Prépos</a:t>
            </a:r>
            <a:r>
              <a:rPr lang="fr-FR" sz="72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267E8BE-8AD8-3A44-B469-ADDAD7B900E9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01559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FF48321-E9A4-224A-BD1D-7B70C63284CD}"/>
              </a:ext>
            </a:extLst>
          </p:cNvPr>
          <p:cNvSpPr/>
          <p:nvPr/>
        </p:nvSpPr>
        <p:spPr>
          <a:xfrm>
            <a:off x="885084" y="822142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F2992D72-BC75-0B40-B871-4C4198D038E6}"/>
              </a:ext>
            </a:extLst>
          </p:cNvPr>
          <p:cNvSpPr/>
          <p:nvPr/>
        </p:nvSpPr>
        <p:spPr>
          <a:xfrm>
            <a:off x="5459582" y="822142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62CBA20F-C43A-D640-9145-9B577B53DAD8}"/>
              </a:ext>
            </a:extLst>
          </p:cNvPr>
          <p:cNvSpPr/>
          <p:nvPr/>
        </p:nvSpPr>
        <p:spPr>
          <a:xfrm>
            <a:off x="885083" y="2865437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4E56C34-8279-E749-9AEA-A854FFBE55B0}"/>
              </a:ext>
            </a:extLst>
          </p:cNvPr>
          <p:cNvSpPr/>
          <p:nvPr/>
        </p:nvSpPr>
        <p:spPr>
          <a:xfrm>
            <a:off x="5459582" y="2865437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FBCEDCF-F285-584F-BE5A-6BD513E20F26}"/>
              </a:ext>
            </a:extLst>
          </p:cNvPr>
          <p:cNvSpPr/>
          <p:nvPr/>
        </p:nvSpPr>
        <p:spPr>
          <a:xfrm>
            <a:off x="885082" y="4908732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BA6BF3DB-BB71-5547-BF16-4F41F4E43C56}"/>
              </a:ext>
            </a:extLst>
          </p:cNvPr>
          <p:cNvSpPr/>
          <p:nvPr/>
        </p:nvSpPr>
        <p:spPr>
          <a:xfrm>
            <a:off x="5459582" y="4908732"/>
            <a:ext cx="4347147" cy="18288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700" dirty="0" err="1">
                <a:latin typeface="KG Second Chances Solid" panose="02000000000000000000" pitchFamily="2" charset="77"/>
              </a:rPr>
              <a:t>Déterm</a:t>
            </a:r>
            <a:r>
              <a:rPr lang="fr-FR" sz="6700" dirty="0">
                <a:latin typeface="KG Second Chances Solid" panose="02000000000000000000" pitchFamily="2" charset="77"/>
              </a:rPr>
              <a:t>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9215DD1-4873-414F-ABEC-EBF70320E0DB}"/>
              </a:ext>
            </a:extLst>
          </p:cNvPr>
          <p:cNvSpPr txBox="1"/>
          <p:nvPr/>
        </p:nvSpPr>
        <p:spPr>
          <a:xfrm rot="16200000">
            <a:off x="9595533" y="6513843"/>
            <a:ext cx="1814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monpetitbazardeprof.com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2028009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90</Words>
  <Application>Microsoft Macintosh PowerPoint</Application>
  <PresentationFormat>Personnalisé</PresentationFormat>
  <Paragraphs>56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KG Second Chances Solid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cp:lastPrinted>2021-01-13T19:10:21Z</cp:lastPrinted>
  <dcterms:created xsi:type="dcterms:W3CDTF">2021-01-13T19:07:30Z</dcterms:created>
  <dcterms:modified xsi:type="dcterms:W3CDTF">2021-01-13T19:11:29Z</dcterms:modified>
</cp:coreProperties>
</file>