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6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8"/>
  </p:normalViewPr>
  <p:slideViewPr>
    <p:cSldViewPr snapToGrid="0" snapToObjects="1">
      <p:cViewPr varScale="1">
        <p:scale>
          <a:sx n="60" d="100"/>
          <a:sy n="60" d="100"/>
        </p:scale>
        <p:origin x="2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DF2-35CE-CB43-A176-0652C37EE70B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C8C3-3081-DD4D-85E1-80781F5647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7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DF2-35CE-CB43-A176-0652C37EE70B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C8C3-3081-DD4D-85E1-80781F5647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16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DF2-35CE-CB43-A176-0652C37EE70B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C8C3-3081-DD4D-85E1-80781F5647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37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DF2-35CE-CB43-A176-0652C37EE70B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C8C3-3081-DD4D-85E1-80781F5647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92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DF2-35CE-CB43-A176-0652C37EE70B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C8C3-3081-DD4D-85E1-80781F5647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33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DF2-35CE-CB43-A176-0652C37EE70B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C8C3-3081-DD4D-85E1-80781F5647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42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DF2-35CE-CB43-A176-0652C37EE70B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C8C3-3081-DD4D-85E1-80781F5647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47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DF2-35CE-CB43-A176-0652C37EE70B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C8C3-3081-DD4D-85E1-80781F5647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7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DF2-35CE-CB43-A176-0652C37EE70B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C8C3-3081-DD4D-85E1-80781F5647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37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DF2-35CE-CB43-A176-0652C37EE70B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C8C3-3081-DD4D-85E1-80781F5647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44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DF2-35CE-CB43-A176-0652C37EE70B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C8C3-3081-DD4D-85E1-80781F5647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78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B5DF2-35CE-CB43-A176-0652C37EE70B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8C8C3-3081-DD4D-85E1-80781F5647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75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>
            <a:extLst>
              <a:ext uri="{FF2B5EF4-FFF2-40B4-BE49-F238E27FC236}">
                <a16:creationId xmlns:a16="http://schemas.microsoft.com/office/drawing/2014/main" id="{6368F748-FEC5-FD4D-8204-CC8A4618BAFA}"/>
              </a:ext>
            </a:extLst>
          </p:cNvPr>
          <p:cNvGrpSpPr/>
          <p:nvPr/>
        </p:nvGrpSpPr>
        <p:grpSpPr>
          <a:xfrm>
            <a:off x="399121" y="199687"/>
            <a:ext cx="6856444" cy="4994737"/>
            <a:chOff x="399121" y="246181"/>
            <a:chExt cx="6856444" cy="499473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A6C46A59-B576-C446-90BA-A69D6B2C052B}"/>
                </a:ext>
              </a:extLst>
            </p:cNvPr>
            <p:cNvGrpSpPr/>
            <p:nvPr/>
          </p:nvGrpSpPr>
          <p:grpSpPr>
            <a:xfrm>
              <a:off x="399121" y="246181"/>
              <a:ext cx="6856444" cy="4994737"/>
              <a:chOff x="399121" y="246181"/>
              <a:chExt cx="6856444" cy="4994737"/>
            </a:xfrm>
          </p:grpSpPr>
          <p:sp>
            <p:nvSpPr>
              <p:cNvPr id="13" name="Carré corné 12">
                <a:extLst>
                  <a:ext uri="{FF2B5EF4-FFF2-40B4-BE49-F238E27FC236}">
                    <a16:creationId xmlns:a16="http://schemas.microsoft.com/office/drawing/2014/main" id="{2534BFF1-3B98-0845-BA1C-10E558943824}"/>
                  </a:ext>
                </a:extLst>
              </p:cNvPr>
              <p:cNvSpPr/>
              <p:nvPr/>
            </p:nvSpPr>
            <p:spPr>
              <a:xfrm>
                <a:off x="952840" y="2852717"/>
                <a:ext cx="1693378" cy="1662545"/>
              </a:xfrm>
              <a:prstGeom prst="foldedCorner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170B6785-9148-6548-A190-6A60ECB560C9}"/>
                  </a:ext>
                </a:extLst>
              </p:cNvPr>
              <p:cNvSpPr/>
              <p:nvPr/>
            </p:nvSpPr>
            <p:spPr>
              <a:xfrm>
                <a:off x="555991" y="308152"/>
                <a:ext cx="6699574" cy="4932766"/>
              </a:xfrm>
              <a:prstGeom prst="roundRect">
                <a:avLst>
                  <a:gd name="adj" fmla="val 6900"/>
                </a:avLst>
              </a:prstGeom>
              <a:pattFill prst="ltDn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F436DCDD-EBE8-6D48-9B23-E5F323D75879}"/>
                  </a:ext>
                </a:extLst>
              </p:cNvPr>
              <p:cNvSpPr/>
              <p:nvPr/>
            </p:nvSpPr>
            <p:spPr>
              <a:xfrm>
                <a:off x="403591" y="246181"/>
                <a:ext cx="6752492" cy="4868638"/>
              </a:xfrm>
              <a:prstGeom prst="roundRect">
                <a:avLst>
                  <a:gd name="adj" fmla="val 6293"/>
                </a:avLst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-</a:t>
                </a:r>
              </a:p>
            </p:txBody>
          </p:sp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1A8D2393-BCFD-6243-B648-C9192E378C12}"/>
                  </a:ext>
                </a:extLst>
              </p:cNvPr>
              <p:cNvSpPr/>
              <p:nvPr/>
            </p:nvSpPr>
            <p:spPr>
              <a:xfrm>
                <a:off x="749088" y="425327"/>
                <a:ext cx="4620855" cy="863748"/>
              </a:xfrm>
              <a:prstGeom prst="roundRect">
                <a:avLst/>
              </a:prstGeom>
              <a:pattFill prst="ltDn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" name="Rectangle : coins arrondis 6">
                <a:extLst>
                  <a:ext uri="{FF2B5EF4-FFF2-40B4-BE49-F238E27FC236}">
                    <a16:creationId xmlns:a16="http://schemas.microsoft.com/office/drawing/2014/main" id="{DF97E3CB-2AE7-C44F-BA17-1814AF9CD517}"/>
                  </a:ext>
                </a:extLst>
              </p:cNvPr>
              <p:cNvSpPr/>
              <p:nvPr/>
            </p:nvSpPr>
            <p:spPr>
              <a:xfrm>
                <a:off x="701449" y="363343"/>
                <a:ext cx="4598065" cy="865636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B4ED67F-F76F-9644-A701-031EF9C8F45B}"/>
                  </a:ext>
                </a:extLst>
              </p:cNvPr>
              <p:cNvSpPr txBox="1"/>
              <p:nvPr/>
            </p:nvSpPr>
            <p:spPr>
              <a:xfrm>
                <a:off x="1279616" y="447817"/>
                <a:ext cx="3439981" cy="800540"/>
              </a:xfrm>
              <a:prstGeom prst="rect">
                <a:avLst/>
              </a:prstGeom>
              <a:noFill/>
              <a:ln w="19050" cmpd="dbl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fr-FR" sz="20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G Summer Sunshine" panose="02000000000000000000" pitchFamily="2" charset="77"/>
                    <a:ea typeface="HelloIHeart1 Medium" panose="02000603000000000000" pitchFamily="2" charset="0"/>
                  </a:rPr>
                  <a:t>La mesure de durée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fr-FR" sz="20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G Summer Sunshine" panose="02000000000000000000" pitchFamily="2" charset="77"/>
                    <a:ea typeface="HelloIHeart1 Medium" panose="02000603000000000000" pitchFamily="2" charset="0"/>
                  </a:rPr>
                  <a:t>du jour</a:t>
                </a:r>
              </a:p>
            </p:txBody>
          </p:sp>
          <p:sp>
            <p:nvSpPr>
              <p:cNvPr id="16" name="Carré corné 15">
                <a:extLst>
                  <a:ext uri="{FF2B5EF4-FFF2-40B4-BE49-F238E27FC236}">
                    <a16:creationId xmlns:a16="http://schemas.microsoft.com/office/drawing/2014/main" id="{6550D9E0-D560-C948-A1D8-975AE6DB2990}"/>
                  </a:ext>
                </a:extLst>
              </p:cNvPr>
              <p:cNvSpPr/>
              <p:nvPr/>
            </p:nvSpPr>
            <p:spPr>
              <a:xfrm rot="670614">
                <a:off x="5863692" y="445360"/>
                <a:ext cx="965404" cy="987268"/>
              </a:xfrm>
              <a:prstGeom prst="foldedCorner">
                <a:avLst/>
              </a:prstGeom>
              <a:pattFill prst="ltDn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" name="Carré corné 2">
                <a:extLst>
                  <a:ext uri="{FF2B5EF4-FFF2-40B4-BE49-F238E27FC236}">
                    <a16:creationId xmlns:a16="http://schemas.microsoft.com/office/drawing/2014/main" id="{5BCC5954-3EE4-BB40-A38C-3DF0BF7E9FED}"/>
                  </a:ext>
                </a:extLst>
              </p:cNvPr>
              <p:cNvSpPr/>
              <p:nvPr/>
            </p:nvSpPr>
            <p:spPr>
              <a:xfrm rot="670614">
                <a:off x="5806292" y="434140"/>
                <a:ext cx="965404" cy="987268"/>
              </a:xfrm>
              <a:prstGeom prst="foldedCorner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5" name="Graphique 14" descr="Épingler">
                <a:extLst>
                  <a:ext uri="{FF2B5EF4-FFF2-40B4-BE49-F238E27FC236}">
                    <a16:creationId xmlns:a16="http://schemas.microsoft.com/office/drawing/2014/main" id="{C67BFA3D-C548-B041-AC44-91D2AAE6E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4712163">
                <a:off x="6699655" y="300942"/>
                <a:ext cx="342776" cy="342776"/>
              </a:xfrm>
              <a:prstGeom prst="rect">
                <a:avLst/>
              </a:prstGeom>
            </p:spPr>
          </p:pic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BAACB528-F822-4047-AA9B-7159916BE5D1}"/>
                  </a:ext>
                </a:extLst>
              </p:cNvPr>
              <p:cNvGrpSpPr/>
              <p:nvPr/>
            </p:nvGrpSpPr>
            <p:grpSpPr>
              <a:xfrm>
                <a:off x="605397" y="2852808"/>
                <a:ext cx="6398287" cy="164714"/>
                <a:chOff x="605398" y="2548506"/>
                <a:chExt cx="6398287" cy="256048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5DDF33C-C6A2-0F48-968F-1206DD36EDAA}"/>
                    </a:ext>
                  </a:extLst>
                </p:cNvPr>
                <p:cNvSpPr/>
                <p:nvPr/>
              </p:nvSpPr>
              <p:spPr>
                <a:xfrm>
                  <a:off x="659625" y="2598717"/>
                  <a:ext cx="6344060" cy="205837"/>
                </a:xfrm>
                <a:prstGeom prst="rect">
                  <a:avLst/>
                </a:prstGeom>
                <a:pattFill prst="lt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35EAC55-04D6-2042-93AA-56B992ECB7C0}"/>
                    </a:ext>
                  </a:extLst>
                </p:cNvPr>
                <p:cNvSpPr/>
                <p:nvPr/>
              </p:nvSpPr>
              <p:spPr>
                <a:xfrm>
                  <a:off x="605398" y="2548506"/>
                  <a:ext cx="6336600" cy="178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58C0568-CE21-7B4E-860C-8A0A7CC78C2C}"/>
                  </a:ext>
                </a:extLst>
              </p:cNvPr>
              <p:cNvSpPr txBox="1"/>
              <p:nvPr/>
            </p:nvSpPr>
            <p:spPr>
              <a:xfrm>
                <a:off x="399121" y="1777507"/>
                <a:ext cx="3369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HelloIHeart1 Medium" panose="02000603000000000000" pitchFamily="2" charset="0"/>
                    <a:cs typeface="Angsana New" panose="02020603050405020304" pitchFamily="18" charset="-34"/>
                  </a:rPr>
                  <a:t>Indique l’heure</a:t>
                </a:r>
              </a:p>
            </p:txBody>
          </p:sp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id="{07245CA2-E15D-2646-9464-16F13021324B}"/>
                  </a:ext>
                </a:extLst>
              </p:cNvPr>
              <p:cNvGrpSpPr/>
              <p:nvPr/>
            </p:nvGrpSpPr>
            <p:grpSpPr>
              <a:xfrm>
                <a:off x="605397" y="1596277"/>
                <a:ext cx="6398287" cy="164714"/>
                <a:chOff x="605398" y="2548506"/>
                <a:chExt cx="6398287" cy="256048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9973E9F4-7CC5-E74E-A7CF-0C7E115BC8DC}"/>
                    </a:ext>
                  </a:extLst>
                </p:cNvPr>
                <p:cNvSpPr/>
                <p:nvPr/>
              </p:nvSpPr>
              <p:spPr>
                <a:xfrm>
                  <a:off x="659625" y="2598717"/>
                  <a:ext cx="6344060" cy="205837"/>
                </a:xfrm>
                <a:prstGeom prst="rect">
                  <a:avLst/>
                </a:prstGeom>
                <a:pattFill prst="lt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7BAB485-CB8A-5546-8337-FB1892A03F70}"/>
                    </a:ext>
                  </a:extLst>
                </p:cNvPr>
                <p:cNvSpPr/>
                <p:nvPr/>
              </p:nvSpPr>
              <p:spPr>
                <a:xfrm>
                  <a:off x="605398" y="2548506"/>
                  <a:ext cx="6336600" cy="178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0" name="Groupe 59">
                <a:extLst>
                  <a:ext uri="{FF2B5EF4-FFF2-40B4-BE49-F238E27FC236}">
                    <a16:creationId xmlns:a16="http://schemas.microsoft.com/office/drawing/2014/main" id="{D3F5F5BB-2F69-5640-B106-F9FD1AA9C5D2}"/>
                  </a:ext>
                </a:extLst>
              </p:cNvPr>
              <p:cNvGrpSpPr/>
              <p:nvPr/>
            </p:nvGrpSpPr>
            <p:grpSpPr>
              <a:xfrm rot="16200000">
                <a:off x="3420636" y="2219854"/>
                <a:ext cx="890025" cy="164714"/>
                <a:chOff x="605398" y="2548506"/>
                <a:chExt cx="6398287" cy="256048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2881927-F4B4-DB4B-964B-0B515A9C1786}"/>
                    </a:ext>
                  </a:extLst>
                </p:cNvPr>
                <p:cNvSpPr/>
                <p:nvPr/>
              </p:nvSpPr>
              <p:spPr>
                <a:xfrm>
                  <a:off x="659625" y="2598717"/>
                  <a:ext cx="6344060" cy="205837"/>
                </a:xfrm>
                <a:prstGeom prst="rect">
                  <a:avLst/>
                </a:prstGeom>
                <a:pattFill prst="lt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0EE65034-028A-1E4C-A4EC-6808CEE999E7}"/>
                    </a:ext>
                  </a:extLst>
                </p:cNvPr>
                <p:cNvSpPr/>
                <p:nvPr/>
              </p:nvSpPr>
              <p:spPr>
                <a:xfrm>
                  <a:off x="605398" y="2548506"/>
                  <a:ext cx="6336600" cy="178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26" name="Groupe 125">
                <a:extLst>
                  <a:ext uri="{FF2B5EF4-FFF2-40B4-BE49-F238E27FC236}">
                    <a16:creationId xmlns:a16="http://schemas.microsoft.com/office/drawing/2014/main" id="{C477E997-9B8E-2049-AB83-525D0902E041}"/>
                  </a:ext>
                </a:extLst>
              </p:cNvPr>
              <p:cNvGrpSpPr/>
              <p:nvPr/>
            </p:nvGrpSpPr>
            <p:grpSpPr>
              <a:xfrm>
                <a:off x="5876810" y="526289"/>
                <a:ext cx="824368" cy="821047"/>
                <a:chOff x="5575104" y="1342814"/>
                <a:chExt cx="4896000" cy="4874045"/>
              </a:xfrm>
            </p:grpSpPr>
            <p:pic>
              <p:nvPicPr>
                <p:cNvPr id="127" name="Image 126">
                  <a:extLst>
                    <a:ext uri="{FF2B5EF4-FFF2-40B4-BE49-F238E27FC236}">
                      <a16:creationId xmlns:a16="http://schemas.microsoft.com/office/drawing/2014/main" id="{35801403-DE72-6D43-B626-FAB282D336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grayscl/>
                </a:blip>
                <a:stretch>
                  <a:fillRect/>
                </a:stretch>
              </p:blipFill>
              <p:spPr>
                <a:xfrm>
                  <a:off x="5575104" y="1342814"/>
                  <a:ext cx="4896000" cy="4874045"/>
                </a:xfrm>
                <a:prstGeom prst="rect">
                  <a:avLst/>
                </a:prstGeom>
              </p:spPr>
            </p:pic>
            <p:grpSp>
              <p:nvGrpSpPr>
                <p:cNvPr id="128" name="Groupe 127">
                  <a:extLst>
                    <a:ext uri="{FF2B5EF4-FFF2-40B4-BE49-F238E27FC236}">
                      <a16:creationId xmlns:a16="http://schemas.microsoft.com/office/drawing/2014/main" id="{85DE01D8-68A1-4741-AD5D-3E965E0EE9BA}"/>
                    </a:ext>
                  </a:extLst>
                </p:cNvPr>
                <p:cNvGrpSpPr/>
                <p:nvPr/>
              </p:nvGrpSpPr>
              <p:grpSpPr>
                <a:xfrm>
                  <a:off x="6393368" y="2111468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184" name="Connecteur droit 183">
                    <a:extLst>
                      <a:ext uri="{FF2B5EF4-FFF2-40B4-BE49-F238E27FC236}">
                        <a16:creationId xmlns:a16="http://schemas.microsoft.com/office/drawing/2014/main" id="{04347496-8DB0-834B-ABE4-5A7C8AE0D0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Connecteur droit 184">
                    <a:extLst>
                      <a:ext uri="{FF2B5EF4-FFF2-40B4-BE49-F238E27FC236}">
                        <a16:creationId xmlns:a16="http://schemas.microsoft.com/office/drawing/2014/main" id="{41EEF78E-1943-384B-90B6-F430289586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Connecteur droit 185">
                    <a:extLst>
                      <a:ext uri="{FF2B5EF4-FFF2-40B4-BE49-F238E27FC236}">
                        <a16:creationId xmlns:a16="http://schemas.microsoft.com/office/drawing/2014/main" id="{1E7FA396-5EE8-C242-94FA-90281CFBE0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Connecteur droit 186">
                    <a:extLst>
                      <a:ext uri="{FF2B5EF4-FFF2-40B4-BE49-F238E27FC236}">
                        <a16:creationId xmlns:a16="http://schemas.microsoft.com/office/drawing/2014/main" id="{59B3CB21-032D-4845-9DDE-B9583E281A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9" name="Groupe 128">
                  <a:extLst>
                    <a:ext uri="{FF2B5EF4-FFF2-40B4-BE49-F238E27FC236}">
                      <a16:creationId xmlns:a16="http://schemas.microsoft.com/office/drawing/2014/main" id="{278936B3-F41B-0E43-BB85-43C07F89C6B5}"/>
                    </a:ext>
                  </a:extLst>
                </p:cNvPr>
                <p:cNvGrpSpPr/>
                <p:nvPr/>
              </p:nvGrpSpPr>
              <p:grpSpPr>
                <a:xfrm rot="19725697">
                  <a:off x="5816310" y="3026331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180" name="Connecteur droit 179">
                    <a:extLst>
                      <a:ext uri="{FF2B5EF4-FFF2-40B4-BE49-F238E27FC236}">
                        <a16:creationId xmlns:a16="http://schemas.microsoft.com/office/drawing/2014/main" id="{399D11E8-EF19-0247-A891-C00C6793F2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Connecteur droit 180">
                    <a:extLst>
                      <a:ext uri="{FF2B5EF4-FFF2-40B4-BE49-F238E27FC236}">
                        <a16:creationId xmlns:a16="http://schemas.microsoft.com/office/drawing/2014/main" id="{C9AB96BE-5DAB-B841-A16C-C9F549AB67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Connecteur droit 181">
                    <a:extLst>
                      <a:ext uri="{FF2B5EF4-FFF2-40B4-BE49-F238E27FC236}">
                        <a16:creationId xmlns:a16="http://schemas.microsoft.com/office/drawing/2014/main" id="{1B8A101F-5C42-4E41-8E7C-BEB89355FF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Connecteur droit 182">
                    <a:extLst>
                      <a:ext uri="{FF2B5EF4-FFF2-40B4-BE49-F238E27FC236}">
                        <a16:creationId xmlns:a16="http://schemas.microsoft.com/office/drawing/2014/main" id="{3DEC6164-81A9-6E42-A5C7-037C1D6CA3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0" name="Groupe 129">
                  <a:extLst>
                    <a:ext uri="{FF2B5EF4-FFF2-40B4-BE49-F238E27FC236}">
                      <a16:creationId xmlns:a16="http://schemas.microsoft.com/office/drawing/2014/main" id="{C26E6D4D-37F1-8F4E-9699-2DBCB2E30E90}"/>
                    </a:ext>
                  </a:extLst>
                </p:cNvPr>
                <p:cNvGrpSpPr/>
                <p:nvPr/>
              </p:nvGrpSpPr>
              <p:grpSpPr>
                <a:xfrm rot="17853881">
                  <a:off x="5842689" y="4071903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176" name="Connecteur droit 175">
                    <a:extLst>
                      <a:ext uri="{FF2B5EF4-FFF2-40B4-BE49-F238E27FC236}">
                        <a16:creationId xmlns:a16="http://schemas.microsoft.com/office/drawing/2014/main" id="{37868000-27D9-8F43-A144-235F17218D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Connecteur droit 176">
                    <a:extLst>
                      <a:ext uri="{FF2B5EF4-FFF2-40B4-BE49-F238E27FC236}">
                        <a16:creationId xmlns:a16="http://schemas.microsoft.com/office/drawing/2014/main" id="{8A2201FA-2DEA-1D4A-8463-26D3ACB9AD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Connecteur droit 177">
                    <a:extLst>
                      <a:ext uri="{FF2B5EF4-FFF2-40B4-BE49-F238E27FC236}">
                        <a16:creationId xmlns:a16="http://schemas.microsoft.com/office/drawing/2014/main" id="{B87519D9-385C-9B44-BD23-A8FE7F5037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Connecteur droit 178">
                    <a:extLst>
                      <a:ext uri="{FF2B5EF4-FFF2-40B4-BE49-F238E27FC236}">
                        <a16:creationId xmlns:a16="http://schemas.microsoft.com/office/drawing/2014/main" id="{C7B45131-1B69-4E49-A72B-FE97EC32EB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" name="Groupe 130">
                  <a:extLst>
                    <a:ext uri="{FF2B5EF4-FFF2-40B4-BE49-F238E27FC236}">
                      <a16:creationId xmlns:a16="http://schemas.microsoft.com/office/drawing/2014/main" id="{4D6CFBF4-B6F7-9243-9CC8-A43421929D06}"/>
                    </a:ext>
                  </a:extLst>
                </p:cNvPr>
                <p:cNvGrpSpPr/>
                <p:nvPr/>
              </p:nvGrpSpPr>
              <p:grpSpPr>
                <a:xfrm rot="16045544">
                  <a:off x="6377942" y="4939100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172" name="Connecteur droit 171">
                    <a:extLst>
                      <a:ext uri="{FF2B5EF4-FFF2-40B4-BE49-F238E27FC236}">
                        <a16:creationId xmlns:a16="http://schemas.microsoft.com/office/drawing/2014/main" id="{E3CFCBAE-75D1-0649-8CF9-39956390D8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Connecteur droit 172">
                    <a:extLst>
                      <a:ext uri="{FF2B5EF4-FFF2-40B4-BE49-F238E27FC236}">
                        <a16:creationId xmlns:a16="http://schemas.microsoft.com/office/drawing/2014/main" id="{6477AE55-CE18-134A-9502-3718323391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Connecteur droit 173">
                    <a:extLst>
                      <a:ext uri="{FF2B5EF4-FFF2-40B4-BE49-F238E27FC236}">
                        <a16:creationId xmlns:a16="http://schemas.microsoft.com/office/drawing/2014/main" id="{1F0B5396-359A-854B-813D-99319B01FB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Connecteur droit 174">
                    <a:extLst>
                      <a:ext uri="{FF2B5EF4-FFF2-40B4-BE49-F238E27FC236}">
                        <a16:creationId xmlns:a16="http://schemas.microsoft.com/office/drawing/2014/main" id="{0978A409-3AFD-DD49-8E4D-B496231934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2" name="Groupe 131">
                  <a:extLst>
                    <a:ext uri="{FF2B5EF4-FFF2-40B4-BE49-F238E27FC236}">
                      <a16:creationId xmlns:a16="http://schemas.microsoft.com/office/drawing/2014/main" id="{571BB0A3-94C2-DA49-A197-6840D271FA36}"/>
                    </a:ext>
                  </a:extLst>
                </p:cNvPr>
                <p:cNvGrpSpPr/>
                <p:nvPr/>
              </p:nvGrpSpPr>
              <p:grpSpPr>
                <a:xfrm rot="14364675">
                  <a:off x="7248684" y="5432481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168" name="Connecteur droit 167">
                    <a:extLst>
                      <a:ext uri="{FF2B5EF4-FFF2-40B4-BE49-F238E27FC236}">
                        <a16:creationId xmlns:a16="http://schemas.microsoft.com/office/drawing/2014/main" id="{D6F05683-CBEB-6945-985F-C0D5E6C384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Connecteur droit 168">
                    <a:extLst>
                      <a:ext uri="{FF2B5EF4-FFF2-40B4-BE49-F238E27FC236}">
                        <a16:creationId xmlns:a16="http://schemas.microsoft.com/office/drawing/2014/main" id="{5BDFD914-D2A7-B246-BB86-CBE5915022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Connecteur droit 169">
                    <a:extLst>
                      <a:ext uri="{FF2B5EF4-FFF2-40B4-BE49-F238E27FC236}">
                        <a16:creationId xmlns:a16="http://schemas.microsoft.com/office/drawing/2014/main" id="{AEEFA541-4CF5-534B-BA78-3EC5B9AA2C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Connecteur droit 170">
                    <a:extLst>
                      <a:ext uri="{FF2B5EF4-FFF2-40B4-BE49-F238E27FC236}">
                        <a16:creationId xmlns:a16="http://schemas.microsoft.com/office/drawing/2014/main" id="{835A942B-E0E5-9040-9FC5-80D87FEEFA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e 132">
                  <a:extLst>
                    <a:ext uri="{FF2B5EF4-FFF2-40B4-BE49-F238E27FC236}">
                      <a16:creationId xmlns:a16="http://schemas.microsoft.com/office/drawing/2014/main" id="{FA069B4F-04FE-A84A-B4EB-CE1EB479DBEE}"/>
                    </a:ext>
                  </a:extLst>
                </p:cNvPr>
                <p:cNvGrpSpPr/>
                <p:nvPr/>
              </p:nvGrpSpPr>
              <p:grpSpPr>
                <a:xfrm rot="1914781">
                  <a:off x="7287403" y="1618678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164" name="Connecteur droit 163">
                    <a:extLst>
                      <a:ext uri="{FF2B5EF4-FFF2-40B4-BE49-F238E27FC236}">
                        <a16:creationId xmlns:a16="http://schemas.microsoft.com/office/drawing/2014/main" id="{84204609-25C8-F447-9554-1D7F0065DC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Connecteur droit 164">
                    <a:extLst>
                      <a:ext uri="{FF2B5EF4-FFF2-40B4-BE49-F238E27FC236}">
                        <a16:creationId xmlns:a16="http://schemas.microsoft.com/office/drawing/2014/main" id="{52B64E19-DFB6-9446-8605-B82D6E3EDE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Connecteur droit 165">
                    <a:extLst>
                      <a:ext uri="{FF2B5EF4-FFF2-40B4-BE49-F238E27FC236}">
                        <a16:creationId xmlns:a16="http://schemas.microsoft.com/office/drawing/2014/main" id="{49B282F5-C6C1-FE46-8319-331663BF42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Connecteur droit 166">
                    <a:extLst>
                      <a:ext uri="{FF2B5EF4-FFF2-40B4-BE49-F238E27FC236}">
                        <a16:creationId xmlns:a16="http://schemas.microsoft.com/office/drawing/2014/main" id="{DB724023-BE36-9448-9192-85196F5163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Groupe 133">
                  <a:extLst>
                    <a:ext uri="{FF2B5EF4-FFF2-40B4-BE49-F238E27FC236}">
                      <a16:creationId xmlns:a16="http://schemas.microsoft.com/office/drawing/2014/main" id="{E5BF7892-EBED-C24D-91BC-5C2114B44411}"/>
                    </a:ext>
                  </a:extLst>
                </p:cNvPr>
                <p:cNvGrpSpPr/>
                <p:nvPr/>
              </p:nvGrpSpPr>
              <p:grpSpPr>
                <a:xfrm rot="3648133">
                  <a:off x="8301475" y="1627242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160" name="Connecteur droit 159">
                    <a:extLst>
                      <a:ext uri="{FF2B5EF4-FFF2-40B4-BE49-F238E27FC236}">
                        <a16:creationId xmlns:a16="http://schemas.microsoft.com/office/drawing/2014/main" id="{ED093BFE-4464-1144-9537-75E671FB6C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Connecteur droit 160">
                    <a:extLst>
                      <a:ext uri="{FF2B5EF4-FFF2-40B4-BE49-F238E27FC236}">
                        <a16:creationId xmlns:a16="http://schemas.microsoft.com/office/drawing/2014/main" id="{479E101D-B570-C940-A0D2-4EAE654AEB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Connecteur droit 161">
                    <a:extLst>
                      <a:ext uri="{FF2B5EF4-FFF2-40B4-BE49-F238E27FC236}">
                        <a16:creationId xmlns:a16="http://schemas.microsoft.com/office/drawing/2014/main" id="{352B0FBE-A6A4-6B4D-BA59-437760B6EE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Connecteur droit 162">
                    <a:extLst>
                      <a:ext uri="{FF2B5EF4-FFF2-40B4-BE49-F238E27FC236}">
                        <a16:creationId xmlns:a16="http://schemas.microsoft.com/office/drawing/2014/main" id="{8D4903EE-4BC4-154E-930E-61AC689035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5" name="Groupe 134">
                  <a:extLst>
                    <a:ext uri="{FF2B5EF4-FFF2-40B4-BE49-F238E27FC236}">
                      <a16:creationId xmlns:a16="http://schemas.microsoft.com/office/drawing/2014/main" id="{21020509-18C2-3D48-922A-925E46A4EB6E}"/>
                    </a:ext>
                  </a:extLst>
                </p:cNvPr>
                <p:cNvGrpSpPr/>
                <p:nvPr/>
              </p:nvGrpSpPr>
              <p:grpSpPr>
                <a:xfrm rot="5556942">
                  <a:off x="9169255" y="2149956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156" name="Connecteur droit 155">
                    <a:extLst>
                      <a:ext uri="{FF2B5EF4-FFF2-40B4-BE49-F238E27FC236}">
                        <a16:creationId xmlns:a16="http://schemas.microsoft.com/office/drawing/2014/main" id="{1981367E-1DBF-FA4B-B077-77A3C266F6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Connecteur droit 156">
                    <a:extLst>
                      <a:ext uri="{FF2B5EF4-FFF2-40B4-BE49-F238E27FC236}">
                        <a16:creationId xmlns:a16="http://schemas.microsoft.com/office/drawing/2014/main" id="{A2724392-5851-EC45-84E7-E36D57463D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Connecteur droit 157">
                    <a:extLst>
                      <a:ext uri="{FF2B5EF4-FFF2-40B4-BE49-F238E27FC236}">
                        <a16:creationId xmlns:a16="http://schemas.microsoft.com/office/drawing/2014/main" id="{863A31D3-48EA-BA41-8C84-A3ADFBD534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Connecteur droit 158">
                    <a:extLst>
                      <a:ext uri="{FF2B5EF4-FFF2-40B4-BE49-F238E27FC236}">
                        <a16:creationId xmlns:a16="http://schemas.microsoft.com/office/drawing/2014/main" id="{B80D029D-05A9-804E-8E20-8B15F7A2FF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6" name="Groupe 135">
                  <a:extLst>
                    <a:ext uri="{FF2B5EF4-FFF2-40B4-BE49-F238E27FC236}">
                      <a16:creationId xmlns:a16="http://schemas.microsoft.com/office/drawing/2014/main" id="{BD692C1E-D1D3-334A-933E-83A4479348BA}"/>
                    </a:ext>
                  </a:extLst>
                </p:cNvPr>
                <p:cNvGrpSpPr/>
                <p:nvPr/>
              </p:nvGrpSpPr>
              <p:grpSpPr>
                <a:xfrm rot="7325760">
                  <a:off x="9643157" y="3066927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152" name="Connecteur droit 151">
                    <a:extLst>
                      <a:ext uri="{FF2B5EF4-FFF2-40B4-BE49-F238E27FC236}">
                        <a16:creationId xmlns:a16="http://schemas.microsoft.com/office/drawing/2014/main" id="{EB351F31-E0DA-7D48-A91A-406E9255EC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Connecteur droit 152">
                    <a:extLst>
                      <a:ext uri="{FF2B5EF4-FFF2-40B4-BE49-F238E27FC236}">
                        <a16:creationId xmlns:a16="http://schemas.microsoft.com/office/drawing/2014/main" id="{52D19E65-4C59-734A-ADC3-13273228D9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Connecteur droit 153">
                    <a:extLst>
                      <a:ext uri="{FF2B5EF4-FFF2-40B4-BE49-F238E27FC236}">
                        <a16:creationId xmlns:a16="http://schemas.microsoft.com/office/drawing/2014/main" id="{7D79D516-9888-9F4C-943A-FA41834DFA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Connecteur droit 154">
                    <a:extLst>
                      <a:ext uri="{FF2B5EF4-FFF2-40B4-BE49-F238E27FC236}">
                        <a16:creationId xmlns:a16="http://schemas.microsoft.com/office/drawing/2014/main" id="{F0569EEB-0571-6C49-929E-25D827D059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" name="Groupe 136">
                  <a:extLst>
                    <a:ext uri="{FF2B5EF4-FFF2-40B4-BE49-F238E27FC236}">
                      <a16:creationId xmlns:a16="http://schemas.microsoft.com/office/drawing/2014/main" id="{45035152-088C-DE4D-A971-C343A3E096FC}"/>
                    </a:ext>
                  </a:extLst>
                </p:cNvPr>
                <p:cNvGrpSpPr/>
                <p:nvPr/>
              </p:nvGrpSpPr>
              <p:grpSpPr>
                <a:xfrm rot="9011032">
                  <a:off x="9626193" y="4073601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148" name="Connecteur droit 147">
                    <a:extLst>
                      <a:ext uri="{FF2B5EF4-FFF2-40B4-BE49-F238E27FC236}">
                        <a16:creationId xmlns:a16="http://schemas.microsoft.com/office/drawing/2014/main" id="{8EDA7289-C5F4-F346-9455-DFEEEC8900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Connecteur droit 148">
                    <a:extLst>
                      <a:ext uri="{FF2B5EF4-FFF2-40B4-BE49-F238E27FC236}">
                        <a16:creationId xmlns:a16="http://schemas.microsoft.com/office/drawing/2014/main" id="{4C4E8E31-0FF5-0F4A-8C0A-417782FD45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Connecteur droit 149">
                    <a:extLst>
                      <a:ext uri="{FF2B5EF4-FFF2-40B4-BE49-F238E27FC236}">
                        <a16:creationId xmlns:a16="http://schemas.microsoft.com/office/drawing/2014/main" id="{2F3CFE81-352B-D146-B624-34A28F4778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Connecteur droit 150">
                    <a:extLst>
                      <a:ext uri="{FF2B5EF4-FFF2-40B4-BE49-F238E27FC236}">
                        <a16:creationId xmlns:a16="http://schemas.microsoft.com/office/drawing/2014/main" id="{073FA353-65FC-B740-B7C2-16D68FC451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8" name="Groupe 137">
                  <a:extLst>
                    <a:ext uri="{FF2B5EF4-FFF2-40B4-BE49-F238E27FC236}">
                      <a16:creationId xmlns:a16="http://schemas.microsoft.com/office/drawing/2014/main" id="{24CC0F93-3E8F-2045-94E2-4CCBCF384A9D}"/>
                    </a:ext>
                  </a:extLst>
                </p:cNvPr>
                <p:cNvGrpSpPr/>
                <p:nvPr/>
              </p:nvGrpSpPr>
              <p:grpSpPr>
                <a:xfrm rot="10800000">
                  <a:off x="9110196" y="4948872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144" name="Connecteur droit 143">
                    <a:extLst>
                      <a:ext uri="{FF2B5EF4-FFF2-40B4-BE49-F238E27FC236}">
                        <a16:creationId xmlns:a16="http://schemas.microsoft.com/office/drawing/2014/main" id="{439E3139-9B76-0944-8524-05BEA266F1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Connecteur droit 144">
                    <a:extLst>
                      <a:ext uri="{FF2B5EF4-FFF2-40B4-BE49-F238E27FC236}">
                        <a16:creationId xmlns:a16="http://schemas.microsoft.com/office/drawing/2014/main" id="{451802C7-CCC1-9B48-8DFA-3E3343A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Connecteur droit 145">
                    <a:extLst>
                      <a:ext uri="{FF2B5EF4-FFF2-40B4-BE49-F238E27FC236}">
                        <a16:creationId xmlns:a16="http://schemas.microsoft.com/office/drawing/2014/main" id="{D54A6145-C84C-7C4B-9B06-4FD3401C86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Connecteur droit 146">
                    <a:extLst>
                      <a:ext uri="{FF2B5EF4-FFF2-40B4-BE49-F238E27FC236}">
                        <a16:creationId xmlns:a16="http://schemas.microsoft.com/office/drawing/2014/main" id="{A101BD3D-7452-FA41-99A9-8A21C4DDEC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9" name="Groupe 138">
                  <a:extLst>
                    <a:ext uri="{FF2B5EF4-FFF2-40B4-BE49-F238E27FC236}">
                      <a16:creationId xmlns:a16="http://schemas.microsoft.com/office/drawing/2014/main" id="{B81DD776-5167-194C-88D1-D3CD82390E19}"/>
                    </a:ext>
                  </a:extLst>
                </p:cNvPr>
                <p:cNvGrpSpPr/>
                <p:nvPr/>
              </p:nvGrpSpPr>
              <p:grpSpPr>
                <a:xfrm rot="12568948">
                  <a:off x="8236594" y="5441302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140" name="Connecteur droit 139">
                    <a:extLst>
                      <a:ext uri="{FF2B5EF4-FFF2-40B4-BE49-F238E27FC236}">
                        <a16:creationId xmlns:a16="http://schemas.microsoft.com/office/drawing/2014/main" id="{D150DEA4-9DB8-A64F-96A5-9C4BE541C5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Connecteur droit 140">
                    <a:extLst>
                      <a:ext uri="{FF2B5EF4-FFF2-40B4-BE49-F238E27FC236}">
                        <a16:creationId xmlns:a16="http://schemas.microsoft.com/office/drawing/2014/main" id="{8856BA7E-0D42-AD41-9937-42E67D9D6D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Connecteur droit 141">
                    <a:extLst>
                      <a:ext uri="{FF2B5EF4-FFF2-40B4-BE49-F238E27FC236}">
                        <a16:creationId xmlns:a16="http://schemas.microsoft.com/office/drawing/2014/main" id="{E20A0E24-E7EB-B743-A1B1-6AE99E22AC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Connecteur droit 142">
                    <a:extLst>
                      <a:ext uri="{FF2B5EF4-FFF2-40B4-BE49-F238E27FC236}">
                        <a16:creationId xmlns:a16="http://schemas.microsoft.com/office/drawing/2014/main" id="{53358DD7-59A1-B34E-A279-02F6EA2DED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88" name="ZoneTexte 187">
                <a:extLst>
                  <a:ext uri="{FF2B5EF4-FFF2-40B4-BE49-F238E27FC236}">
                    <a16:creationId xmlns:a16="http://schemas.microsoft.com/office/drawing/2014/main" id="{78F23F89-4DD8-D949-8257-59DE2F58443E}"/>
                  </a:ext>
                </a:extLst>
              </p:cNvPr>
              <p:cNvSpPr txBox="1"/>
              <p:nvPr/>
            </p:nvSpPr>
            <p:spPr>
              <a:xfrm>
                <a:off x="4127472" y="1778630"/>
                <a:ext cx="26696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HelloIHeart1 Medium" panose="02000603000000000000" pitchFamily="2" charset="0"/>
                    <a:cs typeface="Angsana New" panose="02020603050405020304" pitchFamily="18" charset="-34"/>
                  </a:rPr>
                  <a:t>Convertis</a:t>
                </a:r>
              </a:p>
            </p:txBody>
          </p:sp>
          <p:grpSp>
            <p:nvGrpSpPr>
              <p:cNvPr id="190" name="Groupe 189">
                <a:extLst>
                  <a:ext uri="{FF2B5EF4-FFF2-40B4-BE49-F238E27FC236}">
                    <a16:creationId xmlns:a16="http://schemas.microsoft.com/office/drawing/2014/main" id="{5005E8E9-13A3-B542-93FA-39AD3ABB0870}"/>
                  </a:ext>
                </a:extLst>
              </p:cNvPr>
              <p:cNvGrpSpPr/>
              <p:nvPr/>
            </p:nvGrpSpPr>
            <p:grpSpPr>
              <a:xfrm rot="16200000">
                <a:off x="2894302" y="3996258"/>
                <a:ext cx="1926568" cy="164714"/>
                <a:chOff x="-410696" y="2548506"/>
                <a:chExt cx="7414379" cy="256048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382C1FFD-BD9D-5F4C-8204-6AC1C3C7CD80}"/>
                    </a:ext>
                  </a:extLst>
                </p:cNvPr>
                <p:cNvSpPr/>
                <p:nvPr/>
              </p:nvSpPr>
              <p:spPr>
                <a:xfrm>
                  <a:off x="-349018" y="2598716"/>
                  <a:ext cx="7352701" cy="205838"/>
                </a:xfrm>
                <a:prstGeom prst="rect">
                  <a:avLst/>
                </a:prstGeom>
                <a:pattFill prst="lt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D5D69929-81AB-A64C-86B9-F52A7D448540}"/>
                    </a:ext>
                  </a:extLst>
                </p:cNvPr>
                <p:cNvSpPr/>
                <p:nvPr/>
              </p:nvSpPr>
              <p:spPr>
                <a:xfrm>
                  <a:off x="-410696" y="2548506"/>
                  <a:ext cx="7352697" cy="178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8B9C03D-E697-DB43-873D-E1028523223A}"/>
                  </a:ext>
                </a:extLst>
              </p:cNvPr>
              <p:cNvSpPr txBox="1"/>
              <p:nvPr/>
            </p:nvSpPr>
            <p:spPr>
              <a:xfrm>
                <a:off x="403812" y="3015762"/>
                <a:ext cx="3501966" cy="820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fr-FR" sz="1400" dirty="0">
                    <a:latin typeface="Avenir Light" panose="020B0402020203020204" pitchFamily="34" charset="77"/>
                  </a:rPr>
                  <a:t>Tous les vendredis, l’émission </a:t>
                </a:r>
                <a:r>
                  <a:rPr lang="fr-FR" sz="1400" dirty="0" err="1">
                    <a:latin typeface="Avenir Light" panose="020B0402020203020204" pitchFamily="34" charset="77"/>
                  </a:rPr>
                  <a:t>Koh</a:t>
                </a:r>
                <a:r>
                  <a:rPr lang="fr-FR" sz="1400" dirty="0">
                    <a:latin typeface="Avenir Light" panose="020B0402020203020204" pitchFamily="34" charset="77"/>
                  </a:rPr>
                  <a:t>-Lanta débute à 21h05 et se termine vers 23h15.</a:t>
                </a:r>
              </a:p>
              <a:p>
                <a:pPr>
                  <a:lnSpc>
                    <a:spcPct val="114000"/>
                  </a:lnSpc>
                </a:pPr>
                <a:r>
                  <a:rPr lang="fr-FR" sz="1400" b="1" dirty="0">
                    <a:latin typeface="Avenir Light" panose="020B0402020203020204" pitchFamily="34" charset="77"/>
                  </a:rPr>
                  <a:t>Quelle est la durée d’un épisode ?</a:t>
                </a:r>
                <a:endParaRPr lang="fr-FR" sz="1400" dirty="0">
                  <a:latin typeface="Avenir Light" panose="020B0402020203020204" pitchFamily="34" charset="77"/>
                </a:endParaRPr>
              </a:p>
            </p:txBody>
          </p:sp>
          <p:sp>
            <p:nvSpPr>
              <p:cNvPr id="194" name="ZoneTexte 193">
                <a:extLst>
                  <a:ext uri="{FF2B5EF4-FFF2-40B4-BE49-F238E27FC236}">
                    <a16:creationId xmlns:a16="http://schemas.microsoft.com/office/drawing/2014/main" id="{8123FFF3-7AA3-994D-B37C-B76A37F3C833}"/>
                  </a:ext>
                </a:extLst>
              </p:cNvPr>
              <p:cNvSpPr txBox="1"/>
              <p:nvPr/>
            </p:nvSpPr>
            <p:spPr>
              <a:xfrm>
                <a:off x="4372049" y="2125655"/>
                <a:ext cx="2307042" cy="670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fr-F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loIHeart1 Medium" panose="02000603000000000000" pitchFamily="2" charset="0"/>
                    <a:ea typeface="HelloIHeart1 Medium" panose="02000603000000000000" pitchFamily="2" charset="0"/>
                  </a:rPr>
                  <a:t>En minutes : …………… min</a:t>
                </a:r>
              </a:p>
              <a:p>
                <a:pPr>
                  <a:lnSpc>
                    <a:spcPct val="140000"/>
                  </a:lnSpc>
                </a:pPr>
                <a:r>
                  <a:rPr lang="fr-F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loIHeart1 Medium" panose="02000603000000000000" pitchFamily="2" charset="0"/>
                    <a:ea typeface="HelloIHeart1 Medium" panose="02000603000000000000" pitchFamily="2" charset="0"/>
                  </a:rPr>
                  <a:t>En secondes : …………… s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78C7C0C-2B5E-5D45-B379-7AB846F153C3}"/>
                  </a:ext>
                </a:extLst>
              </p:cNvPr>
              <p:cNvSpPr/>
              <p:nvPr/>
            </p:nvSpPr>
            <p:spPr>
              <a:xfrm>
                <a:off x="424854" y="3821647"/>
                <a:ext cx="3420824" cy="1295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sz="1400" u="sng" dirty="0">
                    <a:latin typeface="Avenir Light" panose="020B0402020203020204" pitchFamily="34" charset="77"/>
                  </a:rPr>
                  <a:t>Calculs</a:t>
                </a:r>
                <a:r>
                  <a:rPr lang="fr-FR" sz="1400" dirty="0">
                    <a:latin typeface="Avenir Light" panose="020B0402020203020204" pitchFamily="34" charset="77"/>
                  </a:rPr>
                  <a:t> :  ………………………..................</a:t>
                </a:r>
              </a:p>
              <a:p>
                <a:pPr>
                  <a:lnSpc>
                    <a:spcPct val="130000"/>
                  </a:lnSpc>
                </a:pPr>
                <a:r>
                  <a:rPr lang="fr-FR" sz="1400" dirty="0">
                    <a:latin typeface="Avenir Light" panose="020B0402020203020204" pitchFamily="34" charset="77"/>
                  </a:rPr>
                  <a:t>……………………………………………...</a:t>
                </a:r>
              </a:p>
              <a:p>
                <a:pPr>
                  <a:lnSpc>
                    <a:spcPct val="130000"/>
                  </a:lnSpc>
                </a:pPr>
                <a:endParaRPr lang="fr-FR" sz="500" u="sng" dirty="0">
                  <a:latin typeface="Avenir Light" panose="020B0402020203020204" pitchFamily="34" charset="77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fr-FR" sz="1400" u="sng" dirty="0">
                    <a:latin typeface="Avenir Light" panose="020B0402020203020204" pitchFamily="34" charset="77"/>
                  </a:rPr>
                  <a:t>Phrase-réponse</a:t>
                </a:r>
                <a:r>
                  <a:rPr lang="fr-FR" sz="1400" dirty="0">
                    <a:latin typeface="Avenir Light" panose="020B0402020203020204" pitchFamily="34" charset="77"/>
                  </a:rPr>
                  <a:t> :  ………………………...</a:t>
                </a:r>
              </a:p>
              <a:p>
                <a:pPr>
                  <a:lnSpc>
                    <a:spcPct val="130000"/>
                  </a:lnSpc>
                </a:pPr>
                <a:r>
                  <a:rPr lang="fr-FR" sz="1400" dirty="0">
                    <a:latin typeface="Avenir Light" panose="020B0402020203020204" pitchFamily="34" charset="77"/>
                  </a:rPr>
                  <a:t>……………………………………………...</a:t>
                </a:r>
              </a:p>
            </p:txBody>
          </p:sp>
        </p:grpSp>
        <p:sp>
          <p:nvSpPr>
            <p:cNvPr id="285" name="ZoneTexte 284">
              <a:extLst>
                <a:ext uri="{FF2B5EF4-FFF2-40B4-BE49-F238E27FC236}">
                  <a16:creationId xmlns:a16="http://schemas.microsoft.com/office/drawing/2014/main" id="{AAD2706D-8491-5D45-B8BC-20141FFB066F}"/>
                </a:ext>
              </a:extLst>
            </p:cNvPr>
            <p:cNvSpPr txBox="1"/>
            <p:nvPr/>
          </p:nvSpPr>
          <p:spPr>
            <a:xfrm>
              <a:off x="988817" y="2122373"/>
              <a:ext cx="2125903" cy="670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loIHeart1 Medium" panose="02000603000000000000" pitchFamily="2" charset="0"/>
                  <a:ea typeface="HelloIHeart1 Medium" panose="02000603000000000000" pitchFamily="2" charset="0"/>
                </a:rPr>
                <a:t>Le matin : ……………</a:t>
              </a:r>
            </a:p>
            <a:p>
              <a:pPr>
                <a:lnSpc>
                  <a:spcPct val="1400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loIHeart1 Medium" panose="02000603000000000000" pitchFamily="2" charset="0"/>
                  <a:ea typeface="HelloIHeart1 Medium" panose="02000603000000000000" pitchFamily="2" charset="0"/>
                </a:rPr>
                <a:t>L’apr</a:t>
              </a: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loIHeart1 Medium" panose="02000603000000000000" pitchFamily="2" charset="0"/>
                </a:rPr>
                <a:t>è</a:t>
              </a: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loIHeart1 Medium" panose="02000603000000000000" pitchFamily="2" charset="0"/>
                  <a:ea typeface="HelloIHeart1 Medium" panose="02000603000000000000" pitchFamily="2" charset="0"/>
                </a:rPr>
                <a:t>s-midi : ……………</a:t>
              </a:r>
            </a:p>
          </p:txBody>
        </p:sp>
        <p:pic>
          <p:nvPicPr>
            <p:cNvPr id="287" name="Image 286">
              <a:extLst>
                <a:ext uri="{FF2B5EF4-FFF2-40B4-BE49-F238E27FC236}">
                  <a16:creationId xmlns:a16="http://schemas.microsoft.com/office/drawing/2014/main" id="{1AD31356-8C28-F240-8308-545070EDA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05783" flipH="1">
              <a:off x="6309126" y="728771"/>
              <a:ext cx="74535" cy="247082"/>
            </a:xfrm>
            <a:prstGeom prst="rect">
              <a:avLst/>
            </a:prstGeom>
          </p:spPr>
        </p:pic>
        <p:pic>
          <p:nvPicPr>
            <p:cNvPr id="288" name="Image 287">
              <a:extLst>
                <a:ext uri="{FF2B5EF4-FFF2-40B4-BE49-F238E27FC236}">
                  <a16:creationId xmlns:a16="http://schemas.microsoft.com/office/drawing/2014/main" id="{D872117C-929F-FA4B-8CBA-E1A2E5BB4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7276" y="915369"/>
              <a:ext cx="141718" cy="51838"/>
            </a:xfrm>
            <a:prstGeom prst="rect">
              <a:avLst/>
            </a:prstGeom>
          </p:spPr>
        </p:pic>
      </p:grpSp>
      <p:grpSp>
        <p:nvGrpSpPr>
          <p:cNvPr id="289" name="Groupe 288">
            <a:extLst>
              <a:ext uri="{FF2B5EF4-FFF2-40B4-BE49-F238E27FC236}">
                <a16:creationId xmlns:a16="http://schemas.microsoft.com/office/drawing/2014/main" id="{288A84D0-A214-D84F-B1DB-4AB9D026CDE8}"/>
              </a:ext>
            </a:extLst>
          </p:cNvPr>
          <p:cNvGrpSpPr/>
          <p:nvPr/>
        </p:nvGrpSpPr>
        <p:grpSpPr>
          <a:xfrm>
            <a:off x="392863" y="5497222"/>
            <a:ext cx="6856444" cy="4994737"/>
            <a:chOff x="399121" y="246181"/>
            <a:chExt cx="6856444" cy="4994737"/>
          </a:xfrm>
        </p:grpSpPr>
        <p:grpSp>
          <p:nvGrpSpPr>
            <p:cNvPr id="290" name="Groupe 289">
              <a:extLst>
                <a:ext uri="{FF2B5EF4-FFF2-40B4-BE49-F238E27FC236}">
                  <a16:creationId xmlns:a16="http://schemas.microsoft.com/office/drawing/2014/main" id="{AEA8C8A2-0B0A-5D40-AFEB-9F0D643637ED}"/>
                </a:ext>
              </a:extLst>
            </p:cNvPr>
            <p:cNvGrpSpPr/>
            <p:nvPr/>
          </p:nvGrpSpPr>
          <p:grpSpPr>
            <a:xfrm>
              <a:off x="399121" y="246181"/>
              <a:ext cx="6856444" cy="4994737"/>
              <a:chOff x="399121" y="246181"/>
              <a:chExt cx="6856444" cy="4994737"/>
            </a:xfrm>
          </p:grpSpPr>
          <p:sp>
            <p:nvSpPr>
              <p:cNvPr id="295" name="Carré corné 294">
                <a:extLst>
                  <a:ext uri="{FF2B5EF4-FFF2-40B4-BE49-F238E27FC236}">
                    <a16:creationId xmlns:a16="http://schemas.microsoft.com/office/drawing/2014/main" id="{DE36D214-09D0-8B4A-8A14-AAB73A9ABF34}"/>
                  </a:ext>
                </a:extLst>
              </p:cNvPr>
              <p:cNvSpPr/>
              <p:nvPr/>
            </p:nvSpPr>
            <p:spPr>
              <a:xfrm>
                <a:off x="952840" y="2852717"/>
                <a:ext cx="1693378" cy="1662545"/>
              </a:xfrm>
              <a:prstGeom prst="foldedCorner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6" name="Rectangle : coins arrondis 295">
                <a:extLst>
                  <a:ext uri="{FF2B5EF4-FFF2-40B4-BE49-F238E27FC236}">
                    <a16:creationId xmlns:a16="http://schemas.microsoft.com/office/drawing/2014/main" id="{422725C8-51B1-8D46-8C6F-81A9764751DB}"/>
                  </a:ext>
                </a:extLst>
              </p:cNvPr>
              <p:cNvSpPr/>
              <p:nvPr/>
            </p:nvSpPr>
            <p:spPr>
              <a:xfrm>
                <a:off x="555991" y="308152"/>
                <a:ext cx="6699574" cy="4932766"/>
              </a:xfrm>
              <a:prstGeom prst="roundRect">
                <a:avLst>
                  <a:gd name="adj" fmla="val 6900"/>
                </a:avLst>
              </a:prstGeom>
              <a:pattFill prst="ltDn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7" name="Rectangle : coins arrondis 296">
                <a:extLst>
                  <a:ext uri="{FF2B5EF4-FFF2-40B4-BE49-F238E27FC236}">
                    <a16:creationId xmlns:a16="http://schemas.microsoft.com/office/drawing/2014/main" id="{2F37870A-2754-F94C-8434-01FF5B9D833F}"/>
                  </a:ext>
                </a:extLst>
              </p:cNvPr>
              <p:cNvSpPr/>
              <p:nvPr/>
            </p:nvSpPr>
            <p:spPr>
              <a:xfrm>
                <a:off x="403591" y="246181"/>
                <a:ext cx="6752492" cy="4868638"/>
              </a:xfrm>
              <a:prstGeom prst="roundRect">
                <a:avLst>
                  <a:gd name="adj" fmla="val 6293"/>
                </a:avLst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-</a:t>
                </a:r>
              </a:p>
            </p:txBody>
          </p:sp>
          <p:sp>
            <p:nvSpPr>
              <p:cNvPr id="298" name="Rectangle : coins arrondis 297">
                <a:extLst>
                  <a:ext uri="{FF2B5EF4-FFF2-40B4-BE49-F238E27FC236}">
                    <a16:creationId xmlns:a16="http://schemas.microsoft.com/office/drawing/2014/main" id="{D1215D6A-4DA2-4B41-8BF3-AD64CFBF2821}"/>
                  </a:ext>
                </a:extLst>
              </p:cNvPr>
              <p:cNvSpPr/>
              <p:nvPr/>
            </p:nvSpPr>
            <p:spPr>
              <a:xfrm>
                <a:off x="749088" y="425327"/>
                <a:ext cx="4620855" cy="863748"/>
              </a:xfrm>
              <a:prstGeom prst="roundRect">
                <a:avLst/>
              </a:prstGeom>
              <a:pattFill prst="ltDn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99" name="Rectangle : coins arrondis 298">
                <a:extLst>
                  <a:ext uri="{FF2B5EF4-FFF2-40B4-BE49-F238E27FC236}">
                    <a16:creationId xmlns:a16="http://schemas.microsoft.com/office/drawing/2014/main" id="{09F8589B-7A6A-9443-AAFC-E3132A16FBFB}"/>
                  </a:ext>
                </a:extLst>
              </p:cNvPr>
              <p:cNvSpPr/>
              <p:nvPr/>
            </p:nvSpPr>
            <p:spPr>
              <a:xfrm>
                <a:off x="701449" y="363343"/>
                <a:ext cx="4598065" cy="865636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00" name="ZoneTexte 299">
                <a:extLst>
                  <a:ext uri="{FF2B5EF4-FFF2-40B4-BE49-F238E27FC236}">
                    <a16:creationId xmlns:a16="http://schemas.microsoft.com/office/drawing/2014/main" id="{17A3CA35-221F-484E-9C65-BCDD198EAEC0}"/>
                  </a:ext>
                </a:extLst>
              </p:cNvPr>
              <p:cNvSpPr txBox="1"/>
              <p:nvPr/>
            </p:nvSpPr>
            <p:spPr>
              <a:xfrm>
                <a:off x="1279616" y="447817"/>
                <a:ext cx="3439981" cy="800540"/>
              </a:xfrm>
              <a:prstGeom prst="rect">
                <a:avLst/>
              </a:prstGeom>
              <a:noFill/>
              <a:ln w="19050" cmpd="dbl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fr-FR" sz="20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G Summer Sunshine" panose="02000000000000000000" pitchFamily="2" charset="77"/>
                    <a:ea typeface="HelloIHeart1 Medium" panose="02000603000000000000" pitchFamily="2" charset="0"/>
                  </a:rPr>
                  <a:t>La mesure de durée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fr-FR" sz="20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G Summer Sunshine" panose="02000000000000000000" pitchFamily="2" charset="77"/>
                    <a:ea typeface="HelloIHeart1 Medium" panose="02000603000000000000" pitchFamily="2" charset="0"/>
                  </a:rPr>
                  <a:t>du jour</a:t>
                </a:r>
              </a:p>
            </p:txBody>
          </p:sp>
          <p:sp>
            <p:nvSpPr>
              <p:cNvPr id="301" name="Carré corné 300">
                <a:extLst>
                  <a:ext uri="{FF2B5EF4-FFF2-40B4-BE49-F238E27FC236}">
                    <a16:creationId xmlns:a16="http://schemas.microsoft.com/office/drawing/2014/main" id="{C5C6AF42-2B41-CF47-9DB2-A067350FFD9E}"/>
                  </a:ext>
                </a:extLst>
              </p:cNvPr>
              <p:cNvSpPr/>
              <p:nvPr/>
            </p:nvSpPr>
            <p:spPr>
              <a:xfrm rot="670614">
                <a:off x="5863692" y="445360"/>
                <a:ext cx="965404" cy="987268"/>
              </a:xfrm>
              <a:prstGeom prst="foldedCorner">
                <a:avLst/>
              </a:prstGeom>
              <a:pattFill prst="ltDn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2" name="Carré corné 301">
                <a:extLst>
                  <a:ext uri="{FF2B5EF4-FFF2-40B4-BE49-F238E27FC236}">
                    <a16:creationId xmlns:a16="http://schemas.microsoft.com/office/drawing/2014/main" id="{B3AE7275-1868-A842-B097-F3920007B69B}"/>
                  </a:ext>
                </a:extLst>
              </p:cNvPr>
              <p:cNvSpPr/>
              <p:nvPr/>
            </p:nvSpPr>
            <p:spPr>
              <a:xfrm rot="670614">
                <a:off x="5806292" y="434140"/>
                <a:ext cx="965404" cy="987268"/>
              </a:xfrm>
              <a:prstGeom prst="foldedCorner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303" name="Graphique 302" descr="Épingler">
                <a:extLst>
                  <a:ext uri="{FF2B5EF4-FFF2-40B4-BE49-F238E27FC236}">
                    <a16:creationId xmlns:a16="http://schemas.microsoft.com/office/drawing/2014/main" id="{59093F72-3C45-8647-A446-587C9372E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4712163">
                <a:off x="6699655" y="300942"/>
                <a:ext cx="342776" cy="342776"/>
              </a:xfrm>
              <a:prstGeom prst="rect">
                <a:avLst/>
              </a:prstGeom>
            </p:spPr>
          </p:pic>
          <p:grpSp>
            <p:nvGrpSpPr>
              <p:cNvPr id="304" name="Groupe 303">
                <a:extLst>
                  <a:ext uri="{FF2B5EF4-FFF2-40B4-BE49-F238E27FC236}">
                    <a16:creationId xmlns:a16="http://schemas.microsoft.com/office/drawing/2014/main" id="{BDE68513-5065-734A-8EF6-D277B1C0203C}"/>
                  </a:ext>
                </a:extLst>
              </p:cNvPr>
              <p:cNvGrpSpPr/>
              <p:nvPr/>
            </p:nvGrpSpPr>
            <p:grpSpPr>
              <a:xfrm>
                <a:off x="605397" y="2852808"/>
                <a:ext cx="6398287" cy="164714"/>
                <a:chOff x="605398" y="2548506"/>
                <a:chExt cx="6398287" cy="256048"/>
              </a:xfrm>
            </p:grpSpPr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E90F92DF-80F4-A847-9320-3B9797968C14}"/>
                    </a:ext>
                  </a:extLst>
                </p:cNvPr>
                <p:cNvSpPr/>
                <p:nvPr/>
              </p:nvSpPr>
              <p:spPr>
                <a:xfrm>
                  <a:off x="659625" y="2598717"/>
                  <a:ext cx="6344060" cy="205837"/>
                </a:xfrm>
                <a:prstGeom prst="rect">
                  <a:avLst/>
                </a:prstGeom>
                <a:pattFill prst="lt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3605A069-E1FF-D144-B7F9-D28A24B46ED5}"/>
                    </a:ext>
                  </a:extLst>
                </p:cNvPr>
                <p:cNvSpPr/>
                <p:nvPr/>
              </p:nvSpPr>
              <p:spPr>
                <a:xfrm>
                  <a:off x="605398" y="2548506"/>
                  <a:ext cx="6336600" cy="178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05" name="ZoneTexte 304">
                <a:extLst>
                  <a:ext uri="{FF2B5EF4-FFF2-40B4-BE49-F238E27FC236}">
                    <a16:creationId xmlns:a16="http://schemas.microsoft.com/office/drawing/2014/main" id="{087AFEA5-AB8E-004A-8D46-4126C74241CA}"/>
                  </a:ext>
                </a:extLst>
              </p:cNvPr>
              <p:cNvSpPr txBox="1"/>
              <p:nvPr/>
            </p:nvSpPr>
            <p:spPr>
              <a:xfrm>
                <a:off x="399121" y="1777507"/>
                <a:ext cx="3369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HelloIHeart1 Medium" panose="02000603000000000000" pitchFamily="2" charset="0"/>
                    <a:cs typeface="Angsana New" panose="02020603050405020304" pitchFamily="18" charset="-34"/>
                  </a:rPr>
                  <a:t>Indique l’heure</a:t>
                </a:r>
              </a:p>
            </p:txBody>
          </p:sp>
          <p:grpSp>
            <p:nvGrpSpPr>
              <p:cNvPr id="306" name="Groupe 305">
                <a:extLst>
                  <a:ext uri="{FF2B5EF4-FFF2-40B4-BE49-F238E27FC236}">
                    <a16:creationId xmlns:a16="http://schemas.microsoft.com/office/drawing/2014/main" id="{904519B1-5E9D-E64F-AAD7-A848EF97BDA3}"/>
                  </a:ext>
                </a:extLst>
              </p:cNvPr>
              <p:cNvGrpSpPr/>
              <p:nvPr/>
            </p:nvGrpSpPr>
            <p:grpSpPr>
              <a:xfrm>
                <a:off x="605397" y="1596277"/>
                <a:ext cx="6398287" cy="164714"/>
                <a:chOff x="605398" y="2548506"/>
                <a:chExt cx="6398287" cy="256048"/>
              </a:xfrm>
            </p:grpSpPr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6219C0D6-528A-CD44-A737-65098CBD0B0F}"/>
                    </a:ext>
                  </a:extLst>
                </p:cNvPr>
                <p:cNvSpPr/>
                <p:nvPr/>
              </p:nvSpPr>
              <p:spPr>
                <a:xfrm>
                  <a:off x="659625" y="2598717"/>
                  <a:ext cx="6344060" cy="205837"/>
                </a:xfrm>
                <a:prstGeom prst="rect">
                  <a:avLst/>
                </a:prstGeom>
                <a:pattFill prst="lt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E7E2B871-5AE3-B94D-82AD-F1316E10A2C4}"/>
                    </a:ext>
                  </a:extLst>
                </p:cNvPr>
                <p:cNvSpPr/>
                <p:nvPr/>
              </p:nvSpPr>
              <p:spPr>
                <a:xfrm>
                  <a:off x="605398" y="2548506"/>
                  <a:ext cx="6336600" cy="178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07" name="Groupe 306">
                <a:extLst>
                  <a:ext uri="{FF2B5EF4-FFF2-40B4-BE49-F238E27FC236}">
                    <a16:creationId xmlns:a16="http://schemas.microsoft.com/office/drawing/2014/main" id="{0DE9A44D-B2AB-1F4A-8764-AEDAA3F15792}"/>
                  </a:ext>
                </a:extLst>
              </p:cNvPr>
              <p:cNvGrpSpPr/>
              <p:nvPr/>
            </p:nvGrpSpPr>
            <p:grpSpPr>
              <a:xfrm rot="16200000">
                <a:off x="3420636" y="2219854"/>
                <a:ext cx="890025" cy="164714"/>
                <a:chOff x="605398" y="2548506"/>
                <a:chExt cx="6398287" cy="256048"/>
              </a:xfrm>
            </p:grpSpPr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0E41E79E-2EF1-FF49-9D76-DF4CB23875AF}"/>
                    </a:ext>
                  </a:extLst>
                </p:cNvPr>
                <p:cNvSpPr/>
                <p:nvPr/>
              </p:nvSpPr>
              <p:spPr>
                <a:xfrm>
                  <a:off x="659625" y="2598717"/>
                  <a:ext cx="6344060" cy="205837"/>
                </a:xfrm>
                <a:prstGeom prst="rect">
                  <a:avLst/>
                </a:prstGeom>
                <a:pattFill prst="lt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D0DDD560-DCF7-C04B-B3D1-690292C0A65B}"/>
                    </a:ext>
                  </a:extLst>
                </p:cNvPr>
                <p:cNvSpPr/>
                <p:nvPr/>
              </p:nvSpPr>
              <p:spPr>
                <a:xfrm>
                  <a:off x="605398" y="2548506"/>
                  <a:ext cx="6336600" cy="178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08" name="Groupe 307">
                <a:extLst>
                  <a:ext uri="{FF2B5EF4-FFF2-40B4-BE49-F238E27FC236}">
                    <a16:creationId xmlns:a16="http://schemas.microsoft.com/office/drawing/2014/main" id="{7C599A86-DE69-8A42-8185-E193E0F27ABE}"/>
                  </a:ext>
                </a:extLst>
              </p:cNvPr>
              <p:cNvGrpSpPr/>
              <p:nvPr/>
            </p:nvGrpSpPr>
            <p:grpSpPr>
              <a:xfrm>
                <a:off x="5876810" y="526289"/>
                <a:ext cx="824368" cy="821047"/>
                <a:chOff x="5575104" y="1342814"/>
                <a:chExt cx="4896000" cy="4874045"/>
              </a:xfrm>
            </p:grpSpPr>
            <p:pic>
              <p:nvPicPr>
                <p:cNvPr id="316" name="Image 315">
                  <a:extLst>
                    <a:ext uri="{FF2B5EF4-FFF2-40B4-BE49-F238E27FC236}">
                      <a16:creationId xmlns:a16="http://schemas.microsoft.com/office/drawing/2014/main" id="{9684AE3F-706E-654D-8E60-7171A5027D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grayscl/>
                </a:blip>
                <a:stretch>
                  <a:fillRect/>
                </a:stretch>
              </p:blipFill>
              <p:spPr>
                <a:xfrm>
                  <a:off x="5575104" y="1342814"/>
                  <a:ext cx="4896000" cy="4874045"/>
                </a:xfrm>
                <a:prstGeom prst="rect">
                  <a:avLst/>
                </a:prstGeom>
              </p:spPr>
            </p:pic>
            <p:grpSp>
              <p:nvGrpSpPr>
                <p:cNvPr id="317" name="Groupe 316">
                  <a:extLst>
                    <a:ext uri="{FF2B5EF4-FFF2-40B4-BE49-F238E27FC236}">
                      <a16:creationId xmlns:a16="http://schemas.microsoft.com/office/drawing/2014/main" id="{E0B796F7-273A-7746-9A7A-4A9293548E66}"/>
                    </a:ext>
                  </a:extLst>
                </p:cNvPr>
                <p:cNvGrpSpPr/>
                <p:nvPr/>
              </p:nvGrpSpPr>
              <p:grpSpPr>
                <a:xfrm>
                  <a:off x="6393368" y="2111468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373" name="Connecteur droit 372">
                    <a:extLst>
                      <a:ext uri="{FF2B5EF4-FFF2-40B4-BE49-F238E27FC236}">
                        <a16:creationId xmlns:a16="http://schemas.microsoft.com/office/drawing/2014/main" id="{306600E1-73E4-EB46-8E7B-99C486BDE0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Connecteur droit 373">
                    <a:extLst>
                      <a:ext uri="{FF2B5EF4-FFF2-40B4-BE49-F238E27FC236}">
                        <a16:creationId xmlns:a16="http://schemas.microsoft.com/office/drawing/2014/main" id="{61A75A84-FF1D-7948-ACD2-30383A8D84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Connecteur droit 374">
                    <a:extLst>
                      <a:ext uri="{FF2B5EF4-FFF2-40B4-BE49-F238E27FC236}">
                        <a16:creationId xmlns:a16="http://schemas.microsoft.com/office/drawing/2014/main" id="{ADAE0336-95FA-F244-BF26-AE3CED74D8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Connecteur droit 375">
                    <a:extLst>
                      <a:ext uri="{FF2B5EF4-FFF2-40B4-BE49-F238E27FC236}">
                        <a16:creationId xmlns:a16="http://schemas.microsoft.com/office/drawing/2014/main" id="{6A836AE2-71EE-D948-8628-BA2735F2E3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8" name="Groupe 317">
                  <a:extLst>
                    <a:ext uri="{FF2B5EF4-FFF2-40B4-BE49-F238E27FC236}">
                      <a16:creationId xmlns:a16="http://schemas.microsoft.com/office/drawing/2014/main" id="{EEA91178-ABB5-944C-8BB7-881E8AE24008}"/>
                    </a:ext>
                  </a:extLst>
                </p:cNvPr>
                <p:cNvGrpSpPr/>
                <p:nvPr/>
              </p:nvGrpSpPr>
              <p:grpSpPr>
                <a:xfrm rot="19725697">
                  <a:off x="5816310" y="3026331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369" name="Connecteur droit 368">
                    <a:extLst>
                      <a:ext uri="{FF2B5EF4-FFF2-40B4-BE49-F238E27FC236}">
                        <a16:creationId xmlns:a16="http://schemas.microsoft.com/office/drawing/2014/main" id="{CD2A13CB-E068-8746-8AED-557B36383A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Connecteur droit 369">
                    <a:extLst>
                      <a:ext uri="{FF2B5EF4-FFF2-40B4-BE49-F238E27FC236}">
                        <a16:creationId xmlns:a16="http://schemas.microsoft.com/office/drawing/2014/main" id="{5D1F280B-30E4-954A-95BD-8D1EFBD191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Connecteur droit 370">
                    <a:extLst>
                      <a:ext uri="{FF2B5EF4-FFF2-40B4-BE49-F238E27FC236}">
                        <a16:creationId xmlns:a16="http://schemas.microsoft.com/office/drawing/2014/main" id="{1AEFBD61-90C2-2641-A0D7-59A6DAC281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Connecteur droit 371">
                    <a:extLst>
                      <a:ext uri="{FF2B5EF4-FFF2-40B4-BE49-F238E27FC236}">
                        <a16:creationId xmlns:a16="http://schemas.microsoft.com/office/drawing/2014/main" id="{237F2336-1C41-5149-9600-FC83A1041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9" name="Groupe 318">
                  <a:extLst>
                    <a:ext uri="{FF2B5EF4-FFF2-40B4-BE49-F238E27FC236}">
                      <a16:creationId xmlns:a16="http://schemas.microsoft.com/office/drawing/2014/main" id="{ED7D95DE-6988-D943-AE5A-30005577A0FB}"/>
                    </a:ext>
                  </a:extLst>
                </p:cNvPr>
                <p:cNvGrpSpPr/>
                <p:nvPr/>
              </p:nvGrpSpPr>
              <p:grpSpPr>
                <a:xfrm rot="17853881">
                  <a:off x="5842689" y="4071903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365" name="Connecteur droit 364">
                    <a:extLst>
                      <a:ext uri="{FF2B5EF4-FFF2-40B4-BE49-F238E27FC236}">
                        <a16:creationId xmlns:a16="http://schemas.microsoft.com/office/drawing/2014/main" id="{8136C718-A7CD-B742-8FED-B7AAFABC30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6" name="Connecteur droit 365">
                    <a:extLst>
                      <a:ext uri="{FF2B5EF4-FFF2-40B4-BE49-F238E27FC236}">
                        <a16:creationId xmlns:a16="http://schemas.microsoft.com/office/drawing/2014/main" id="{591D040C-E0A2-2748-8C4F-AC88DCC267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7" name="Connecteur droit 366">
                    <a:extLst>
                      <a:ext uri="{FF2B5EF4-FFF2-40B4-BE49-F238E27FC236}">
                        <a16:creationId xmlns:a16="http://schemas.microsoft.com/office/drawing/2014/main" id="{35F7F7D2-3DDA-664D-ACF1-9D46CC3513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8" name="Connecteur droit 367">
                    <a:extLst>
                      <a:ext uri="{FF2B5EF4-FFF2-40B4-BE49-F238E27FC236}">
                        <a16:creationId xmlns:a16="http://schemas.microsoft.com/office/drawing/2014/main" id="{5E4960C1-9F0F-6B40-90B1-C75B4F0561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0" name="Groupe 319">
                  <a:extLst>
                    <a:ext uri="{FF2B5EF4-FFF2-40B4-BE49-F238E27FC236}">
                      <a16:creationId xmlns:a16="http://schemas.microsoft.com/office/drawing/2014/main" id="{573BF4B6-9D9E-CD44-BEFA-0C276FD95C23}"/>
                    </a:ext>
                  </a:extLst>
                </p:cNvPr>
                <p:cNvGrpSpPr/>
                <p:nvPr/>
              </p:nvGrpSpPr>
              <p:grpSpPr>
                <a:xfrm rot="16045544">
                  <a:off x="6377942" y="4939100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361" name="Connecteur droit 360">
                    <a:extLst>
                      <a:ext uri="{FF2B5EF4-FFF2-40B4-BE49-F238E27FC236}">
                        <a16:creationId xmlns:a16="http://schemas.microsoft.com/office/drawing/2014/main" id="{D8EF8861-6D0F-4746-A17C-4B17114457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2" name="Connecteur droit 361">
                    <a:extLst>
                      <a:ext uri="{FF2B5EF4-FFF2-40B4-BE49-F238E27FC236}">
                        <a16:creationId xmlns:a16="http://schemas.microsoft.com/office/drawing/2014/main" id="{055C27E3-B72C-5A4B-840D-181E41C3EC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3" name="Connecteur droit 362">
                    <a:extLst>
                      <a:ext uri="{FF2B5EF4-FFF2-40B4-BE49-F238E27FC236}">
                        <a16:creationId xmlns:a16="http://schemas.microsoft.com/office/drawing/2014/main" id="{AD6AB110-90E7-934A-B84E-31878DDDCC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4" name="Connecteur droit 363">
                    <a:extLst>
                      <a:ext uri="{FF2B5EF4-FFF2-40B4-BE49-F238E27FC236}">
                        <a16:creationId xmlns:a16="http://schemas.microsoft.com/office/drawing/2014/main" id="{471161F5-CB45-9C4E-8156-A81F96DD7C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1" name="Groupe 320">
                  <a:extLst>
                    <a:ext uri="{FF2B5EF4-FFF2-40B4-BE49-F238E27FC236}">
                      <a16:creationId xmlns:a16="http://schemas.microsoft.com/office/drawing/2014/main" id="{BBA5DC03-9F12-B343-A99B-136CD2F04BFB}"/>
                    </a:ext>
                  </a:extLst>
                </p:cNvPr>
                <p:cNvGrpSpPr/>
                <p:nvPr/>
              </p:nvGrpSpPr>
              <p:grpSpPr>
                <a:xfrm rot="14364675">
                  <a:off x="7248684" y="5432481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357" name="Connecteur droit 356">
                    <a:extLst>
                      <a:ext uri="{FF2B5EF4-FFF2-40B4-BE49-F238E27FC236}">
                        <a16:creationId xmlns:a16="http://schemas.microsoft.com/office/drawing/2014/main" id="{0668716A-E5B7-1942-BE7A-B4C5F2A9AD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8" name="Connecteur droit 357">
                    <a:extLst>
                      <a:ext uri="{FF2B5EF4-FFF2-40B4-BE49-F238E27FC236}">
                        <a16:creationId xmlns:a16="http://schemas.microsoft.com/office/drawing/2014/main" id="{7E796F3E-6862-014E-AB0C-1EF4E858B5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9" name="Connecteur droit 358">
                    <a:extLst>
                      <a:ext uri="{FF2B5EF4-FFF2-40B4-BE49-F238E27FC236}">
                        <a16:creationId xmlns:a16="http://schemas.microsoft.com/office/drawing/2014/main" id="{42FAB0C5-6575-944A-8103-C625D9B8BF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0" name="Connecteur droit 359">
                    <a:extLst>
                      <a:ext uri="{FF2B5EF4-FFF2-40B4-BE49-F238E27FC236}">
                        <a16:creationId xmlns:a16="http://schemas.microsoft.com/office/drawing/2014/main" id="{4FE4FD77-F7BC-5A4A-B168-C886898886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2" name="Groupe 321">
                  <a:extLst>
                    <a:ext uri="{FF2B5EF4-FFF2-40B4-BE49-F238E27FC236}">
                      <a16:creationId xmlns:a16="http://schemas.microsoft.com/office/drawing/2014/main" id="{B320AA14-316F-A14B-8CE9-4391B22037ED}"/>
                    </a:ext>
                  </a:extLst>
                </p:cNvPr>
                <p:cNvGrpSpPr/>
                <p:nvPr/>
              </p:nvGrpSpPr>
              <p:grpSpPr>
                <a:xfrm rot="1914781">
                  <a:off x="7287403" y="1618678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353" name="Connecteur droit 352">
                    <a:extLst>
                      <a:ext uri="{FF2B5EF4-FFF2-40B4-BE49-F238E27FC236}">
                        <a16:creationId xmlns:a16="http://schemas.microsoft.com/office/drawing/2014/main" id="{54267FB7-4110-F948-A284-E19D19F7DE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4" name="Connecteur droit 353">
                    <a:extLst>
                      <a:ext uri="{FF2B5EF4-FFF2-40B4-BE49-F238E27FC236}">
                        <a16:creationId xmlns:a16="http://schemas.microsoft.com/office/drawing/2014/main" id="{7B814D75-FFFA-5649-AA57-8D07C333A9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5" name="Connecteur droit 354">
                    <a:extLst>
                      <a:ext uri="{FF2B5EF4-FFF2-40B4-BE49-F238E27FC236}">
                        <a16:creationId xmlns:a16="http://schemas.microsoft.com/office/drawing/2014/main" id="{290B5E00-7E83-F347-8859-D08F257A1E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6" name="Connecteur droit 355">
                    <a:extLst>
                      <a:ext uri="{FF2B5EF4-FFF2-40B4-BE49-F238E27FC236}">
                        <a16:creationId xmlns:a16="http://schemas.microsoft.com/office/drawing/2014/main" id="{00DED0D1-2574-7841-A000-AD3E9F588E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3" name="Groupe 322">
                  <a:extLst>
                    <a:ext uri="{FF2B5EF4-FFF2-40B4-BE49-F238E27FC236}">
                      <a16:creationId xmlns:a16="http://schemas.microsoft.com/office/drawing/2014/main" id="{55C6D983-89DB-4A49-BE7B-76D78F94FC6C}"/>
                    </a:ext>
                  </a:extLst>
                </p:cNvPr>
                <p:cNvGrpSpPr/>
                <p:nvPr/>
              </p:nvGrpSpPr>
              <p:grpSpPr>
                <a:xfrm rot="3648133">
                  <a:off x="8301475" y="1627242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349" name="Connecteur droit 348">
                    <a:extLst>
                      <a:ext uri="{FF2B5EF4-FFF2-40B4-BE49-F238E27FC236}">
                        <a16:creationId xmlns:a16="http://schemas.microsoft.com/office/drawing/2014/main" id="{9454DB92-E759-2C47-86BF-CFD5973F2C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0" name="Connecteur droit 349">
                    <a:extLst>
                      <a:ext uri="{FF2B5EF4-FFF2-40B4-BE49-F238E27FC236}">
                        <a16:creationId xmlns:a16="http://schemas.microsoft.com/office/drawing/2014/main" id="{4AF282EF-BE2A-7640-A203-37000A42BA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1" name="Connecteur droit 350">
                    <a:extLst>
                      <a:ext uri="{FF2B5EF4-FFF2-40B4-BE49-F238E27FC236}">
                        <a16:creationId xmlns:a16="http://schemas.microsoft.com/office/drawing/2014/main" id="{09D0EF14-A596-5A46-AAE8-6A1FCBE724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2" name="Connecteur droit 351">
                    <a:extLst>
                      <a:ext uri="{FF2B5EF4-FFF2-40B4-BE49-F238E27FC236}">
                        <a16:creationId xmlns:a16="http://schemas.microsoft.com/office/drawing/2014/main" id="{AF1ACE5E-76A6-214A-983E-34B8D9886F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4" name="Groupe 323">
                  <a:extLst>
                    <a:ext uri="{FF2B5EF4-FFF2-40B4-BE49-F238E27FC236}">
                      <a16:creationId xmlns:a16="http://schemas.microsoft.com/office/drawing/2014/main" id="{C2023D3A-8C02-B747-8637-E05933A1A1DA}"/>
                    </a:ext>
                  </a:extLst>
                </p:cNvPr>
                <p:cNvGrpSpPr/>
                <p:nvPr/>
              </p:nvGrpSpPr>
              <p:grpSpPr>
                <a:xfrm rot="5556942">
                  <a:off x="9169255" y="2149956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345" name="Connecteur droit 344">
                    <a:extLst>
                      <a:ext uri="{FF2B5EF4-FFF2-40B4-BE49-F238E27FC236}">
                        <a16:creationId xmlns:a16="http://schemas.microsoft.com/office/drawing/2014/main" id="{D76E5ABF-AF98-CD43-8DAB-A9B3D958EC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Connecteur droit 345">
                    <a:extLst>
                      <a:ext uri="{FF2B5EF4-FFF2-40B4-BE49-F238E27FC236}">
                        <a16:creationId xmlns:a16="http://schemas.microsoft.com/office/drawing/2014/main" id="{2B2F2CFD-8B19-E047-9E2D-14277E1E28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Connecteur droit 346">
                    <a:extLst>
                      <a:ext uri="{FF2B5EF4-FFF2-40B4-BE49-F238E27FC236}">
                        <a16:creationId xmlns:a16="http://schemas.microsoft.com/office/drawing/2014/main" id="{F1AABB5B-F010-1F44-8C83-933ED1A1BC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Connecteur droit 347">
                    <a:extLst>
                      <a:ext uri="{FF2B5EF4-FFF2-40B4-BE49-F238E27FC236}">
                        <a16:creationId xmlns:a16="http://schemas.microsoft.com/office/drawing/2014/main" id="{75761051-C893-5145-B50F-97A3F42B51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5" name="Groupe 324">
                  <a:extLst>
                    <a:ext uri="{FF2B5EF4-FFF2-40B4-BE49-F238E27FC236}">
                      <a16:creationId xmlns:a16="http://schemas.microsoft.com/office/drawing/2014/main" id="{C8AFBAE7-A852-7A48-97D5-22D0E2AB582D}"/>
                    </a:ext>
                  </a:extLst>
                </p:cNvPr>
                <p:cNvGrpSpPr/>
                <p:nvPr/>
              </p:nvGrpSpPr>
              <p:grpSpPr>
                <a:xfrm rot="7325760">
                  <a:off x="9643157" y="3066927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341" name="Connecteur droit 340">
                    <a:extLst>
                      <a:ext uri="{FF2B5EF4-FFF2-40B4-BE49-F238E27FC236}">
                        <a16:creationId xmlns:a16="http://schemas.microsoft.com/office/drawing/2014/main" id="{B86BDAD8-CA32-A243-B17B-6EDE3247E1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Connecteur droit 341">
                    <a:extLst>
                      <a:ext uri="{FF2B5EF4-FFF2-40B4-BE49-F238E27FC236}">
                        <a16:creationId xmlns:a16="http://schemas.microsoft.com/office/drawing/2014/main" id="{01B7DC29-6E14-2F48-8541-F5BCA90419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Connecteur droit 342">
                    <a:extLst>
                      <a:ext uri="{FF2B5EF4-FFF2-40B4-BE49-F238E27FC236}">
                        <a16:creationId xmlns:a16="http://schemas.microsoft.com/office/drawing/2014/main" id="{E10095EB-449E-7747-BA8C-C70C8D6202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Connecteur droit 343">
                    <a:extLst>
                      <a:ext uri="{FF2B5EF4-FFF2-40B4-BE49-F238E27FC236}">
                        <a16:creationId xmlns:a16="http://schemas.microsoft.com/office/drawing/2014/main" id="{DEC66696-E484-084B-819C-6047CFA572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6" name="Groupe 325">
                  <a:extLst>
                    <a:ext uri="{FF2B5EF4-FFF2-40B4-BE49-F238E27FC236}">
                      <a16:creationId xmlns:a16="http://schemas.microsoft.com/office/drawing/2014/main" id="{22AF1DE5-1AE0-724E-B42B-8332DF4E2535}"/>
                    </a:ext>
                  </a:extLst>
                </p:cNvPr>
                <p:cNvGrpSpPr/>
                <p:nvPr/>
              </p:nvGrpSpPr>
              <p:grpSpPr>
                <a:xfrm rot="9011032">
                  <a:off x="9626193" y="4073601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337" name="Connecteur droit 336">
                    <a:extLst>
                      <a:ext uri="{FF2B5EF4-FFF2-40B4-BE49-F238E27FC236}">
                        <a16:creationId xmlns:a16="http://schemas.microsoft.com/office/drawing/2014/main" id="{C33E4030-945A-7444-908D-D6DD19803F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Connecteur droit 337">
                    <a:extLst>
                      <a:ext uri="{FF2B5EF4-FFF2-40B4-BE49-F238E27FC236}">
                        <a16:creationId xmlns:a16="http://schemas.microsoft.com/office/drawing/2014/main" id="{F5C2A120-2B1B-DE4D-8AEC-00623229D2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Connecteur droit 338">
                    <a:extLst>
                      <a:ext uri="{FF2B5EF4-FFF2-40B4-BE49-F238E27FC236}">
                        <a16:creationId xmlns:a16="http://schemas.microsoft.com/office/drawing/2014/main" id="{79048094-2258-A244-AC7B-0F49FD0788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Connecteur droit 339">
                    <a:extLst>
                      <a:ext uri="{FF2B5EF4-FFF2-40B4-BE49-F238E27FC236}">
                        <a16:creationId xmlns:a16="http://schemas.microsoft.com/office/drawing/2014/main" id="{C05385B3-7E2E-8A46-A7BE-CA8FE7C6EB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7" name="Groupe 326">
                  <a:extLst>
                    <a:ext uri="{FF2B5EF4-FFF2-40B4-BE49-F238E27FC236}">
                      <a16:creationId xmlns:a16="http://schemas.microsoft.com/office/drawing/2014/main" id="{649B28F7-47DE-1F4E-8348-B3ABC25031C0}"/>
                    </a:ext>
                  </a:extLst>
                </p:cNvPr>
                <p:cNvGrpSpPr/>
                <p:nvPr/>
              </p:nvGrpSpPr>
              <p:grpSpPr>
                <a:xfrm rot="10800000">
                  <a:off x="9110196" y="4948872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333" name="Connecteur droit 332">
                    <a:extLst>
                      <a:ext uri="{FF2B5EF4-FFF2-40B4-BE49-F238E27FC236}">
                        <a16:creationId xmlns:a16="http://schemas.microsoft.com/office/drawing/2014/main" id="{B7D4EC38-28DD-4F4B-B79B-AB0013DABE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Connecteur droit 333">
                    <a:extLst>
                      <a:ext uri="{FF2B5EF4-FFF2-40B4-BE49-F238E27FC236}">
                        <a16:creationId xmlns:a16="http://schemas.microsoft.com/office/drawing/2014/main" id="{7594F0DF-492A-8548-A894-AB0625E53C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" name="Connecteur droit 334">
                    <a:extLst>
                      <a:ext uri="{FF2B5EF4-FFF2-40B4-BE49-F238E27FC236}">
                        <a16:creationId xmlns:a16="http://schemas.microsoft.com/office/drawing/2014/main" id="{CEE855D1-FD6F-DC45-BF75-38DD63556E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Connecteur droit 335">
                    <a:extLst>
                      <a:ext uri="{FF2B5EF4-FFF2-40B4-BE49-F238E27FC236}">
                        <a16:creationId xmlns:a16="http://schemas.microsoft.com/office/drawing/2014/main" id="{B0F9DD17-A3A5-4146-9663-04A2DD1DAF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8" name="Groupe 327">
                  <a:extLst>
                    <a:ext uri="{FF2B5EF4-FFF2-40B4-BE49-F238E27FC236}">
                      <a16:creationId xmlns:a16="http://schemas.microsoft.com/office/drawing/2014/main" id="{A7301C02-5373-044A-8EFF-C75C26D93286}"/>
                    </a:ext>
                  </a:extLst>
                </p:cNvPr>
                <p:cNvGrpSpPr/>
                <p:nvPr/>
              </p:nvGrpSpPr>
              <p:grpSpPr>
                <a:xfrm rot="12568948">
                  <a:off x="8236594" y="5441302"/>
                  <a:ext cx="547182" cy="539657"/>
                  <a:chOff x="6393368" y="2111468"/>
                  <a:chExt cx="547182" cy="539657"/>
                </a:xfrm>
              </p:grpSpPr>
              <p:cxnSp>
                <p:nvCxnSpPr>
                  <p:cNvPr id="329" name="Connecteur droit 328">
                    <a:extLst>
                      <a:ext uri="{FF2B5EF4-FFF2-40B4-BE49-F238E27FC236}">
                        <a16:creationId xmlns:a16="http://schemas.microsoft.com/office/drawing/2014/main" id="{1B71939F-5F12-1F4F-88C5-4CA9A5E9A2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3368" y="2549255"/>
                    <a:ext cx="140782" cy="1018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Connecteur droit 329">
                    <a:extLst>
                      <a:ext uri="{FF2B5EF4-FFF2-40B4-BE49-F238E27FC236}">
                        <a16:creationId xmlns:a16="http://schemas.microsoft.com/office/drawing/2014/main" id="{D83F6037-2E2A-1944-B193-99A0160C0D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2355" y="2397218"/>
                    <a:ext cx="134679" cy="1182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Connecteur droit 330">
                    <a:extLst>
                      <a:ext uri="{FF2B5EF4-FFF2-40B4-BE49-F238E27FC236}">
                        <a16:creationId xmlns:a16="http://schemas.microsoft.com/office/drawing/2014/main" id="{C544737A-55EE-C340-83F1-E03E448EA0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7034" y="2258404"/>
                    <a:ext cx="117941" cy="1227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Connecteur droit 331">
                    <a:extLst>
                      <a:ext uri="{FF2B5EF4-FFF2-40B4-BE49-F238E27FC236}">
                        <a16:creationId xmlns:a16="http://schemas.microsoft.com/office/drawing/2014/main" id="{83A4D68B-B75C-9346-A779-6FA29315B0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40330" y="2111468"/>
                    <a:ext cx="100220" cy="14693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09" name="ZoneTexte 308">
                <a:extLst>
                  <a:ext uri="{FF2B5EF4-FFF2-40B4-BE49-F238E27FC236}">
                    <a16:creationId xmlns:a16="http://schemas.microsoft.com/office/drawing/2014/main" id="{0EA18565-5038-5F48-9738-9C00131E9871}"/>
                  </a:ext>
                </a:extLst>
              </p:cNvPr>
              <p:cNvSpPr txBox="1"/>
              <p:nvPr/>
            </p:nvSpPr>
            <p:spPr>
              <a:xfrm>
                <a:off x="4127472" y="1778630"/>
                <a:ext cx="26696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HelloIHeart1 Medium" panose="02000603000000000000" pitchFamily="2" charset="0"/>
                    <a:cs typeface="Angsana New" panose="02020603050405020304" pitchFamily="18" charset="-34"/>
                  </a:rPr>
                  <a:t>Convertis</a:t>
                </a:r>
              </a:p>
            </p:txBody>
          </p:sp>
          <p:grpSp>
            <p:nvGrpSpPr>
              <p:cNvPr id="310" name="Groupe 309">
                <a:extLst>
                  <a:ext uri="{FF2B5EF4-FFF2-40B4-BE49-F238E27FC236}">
                    <a16:creationId xmlns:a16="http://schemas.microsoft.com/office/drawing/2014/main" id="{38A4A739-E0BE-974C-BF27-B3D4C9D847F7}"/>
                  </a:ext>
                </a:extLst>
              </p:cNvPr>
              <p:cNvGrpSpPr/>
              <p:nvPr/>
            </p:nvGrpSpPr>
            <p:grpSpPr>
              <a:xfrm rot="16200000">
                <a:off x="2894302" y="3996258"/>
                <a:ext cx="1926568" cy="164714"/>
                <a:chOff x="-410696" y="2548506"/>
                <a:chExt cx="7414379" cy="256048"/>
              </a:xfrm>
            </p:grpSpPr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4E3872C0-1D54-8040-8E1A-42A1353B8D37}"/>
                    </a:ext>
                  </a:extLst>
                </p:cNvPr>
                <p:cNvSpPr/>
                <p:nvPr/>
              </p:nvSpPr>
              <p:spPr>
                <a:xfrm>
                  <a:off x="-349018" y="2598716"/>
                  <a:ext cx="7352701" cy="205838"/>
                </a:xfrm>
                <a:prstGeom prst="rect">
                  <a:avLst/>
                </a:prstGeom>
                <a:pattFill prst="lt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5" name="Rectangle 314">
                  <a:extLst>
                    <a:ext uri="{FF2B5EF4-FFF2-40B4-BE49-F238E27FC236}">
                      <a16:creationId xmlns:a16="http://schemas.microsoft.com/office/drawing/2014/main" id="{2F8EF4BC-55D7-384E-96B6-1F4ECC636B59}"/>
                    </a:ext>
                  </a:extLst>
                </p:cNvPr>
                <p:cNvSpPr/>
                <p:nvPr/>
              </p:nvSpPr>
              <p:spPr>
                <a:xfrm>
                  <a:off x="-410696" y="2548506"/>
                  <a:ext cx="7352697" cy="178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11" name="ZoneTexte 310">
                <a:extLst>
                  <a:ext uri="{FF2B5EF4-FFF2-40B4-BE49-F238E27FC236}">
                    <a16:creationId xmlns:a16="http://schemas.microsoft.com/office/drawing/2014/main" id="{7F77B543-3BB2-C540-9690-32804FE5A518}"/>
                  </a:ext>
                </a:extLst>
              </p:cNvPr>
              <p:cNvSpPr txBox="1"/>
              <p:nvPr/>
            </p:nvSpPr>
            <p:spPr>
              <a:xfrm>
                <a:off x="403812" y="3015762"/>
                <a:ext cx="3501966" cy="820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fr-FR" sz="1400" dirty="0">
                    <a:latin typeface="Avenir Light" panose="020B0402020203020204" pitchFamily="34" charset="77"/>
                  </a:rPr>
                  <a:t>Tous les vendredis, l’émission </a:t>
                </a:r>
                <a:r>
                  <a:rPr lang="fr-FR" sz="1400" dirty="0" err="1">
                    <a:latin typeface="Avenir Light" panose="020B0402020203020204" pitchFamily="34" charset="77"/>
                  </a:rPr>
                  <a:t>Koh</a:t>
                </a:r>
                <a:r>
                  <a:rPr lang="fr-FR" sz="1400" dirty="0">
                    <a:latin typeface="Avenir Light" panose="020B0402020203020204" pitchFamily="34" charset="77"/>
                  </a:rPr>
                  <a:t>-Lanta débute à 21h05 et se termine vers 23h15.</a:t>
                </a:r>
              </a:p>
              <a:p>
                <a:pPr>
                  <a:lnSpc>
                    <a:spcPct val="114000"/>
                  </a:lnSpc>
                </a:pPr>
                <a:r>
                  <a:rPr lang="fr-FR" sz="1400" b="1" dirty="0">
                    <a:latin typeface="Avenir Light" panose="020B0402020203020204" pitchFamily="34" charset="77"/>
                  </a:rPr>
                  <a:t>Quelle est la durée d’un épisode ?</a:t>
                </a:r>
                <a:endParaRPr lang="fr-FR" sz="1400" dirty="0">
                  <a:latin typeface="Avenir Light" panose="020B0402020203020204" pitchFamily="34" charset="77"/>
                </a:endParaRPr>
              </a:p>
            </p:txBody>
          </p:sp>
          <p:sp>
            <p:nvSpPr>
              <p:cNvPr id="312" name="ZoneTexte 311">
                <a:extLst>
                  <a:ext uri="{FF2B5EF4-FFF2-40B4-BE49-F238E27FC236}">
                    <a16:creationId xmlns:a16="http://schemas.microsoft.com/office/drawing/2014/main" id="{8D3BFCCC-6458-DE41-B3FB-33FD9B7D7F88}"/>
                  </a:ext>
                </a:extLst>
              </p:cNvPr>
              <p:cNvSpPr txBox="1"/>
              <p:nvPr/>
            </p:nvSpPr>
            <p:spPr>
              <a:xfrm>
                <a:off x="4372049" y="2125655"/>
                <a:ext cx="2307042" cy="670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fr-F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loIHeart1 Medium" panose="02000603000000000000" pitchFamily="2" charset="0"/>
                    <a:ea typeface="HelloIHeart1 Medium" panose="02000603000000000000" pitchFamily="2" charset="0"/>
                  </a:rPr>
                  <a:t>En minutes : …………… min</a:t>
                </a:r>
              </a:p>
              <a:p>
                <a:pPr>
                  <a:lnSpc>
                    <a:spcPct val="140000"/>
                  </a:lnSpc>
                </a:pPr>
                <a:r>
                  <a:rPr lang="fr-F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loIHeart1 Medium" panose="02000603000000000000" pitchFamily="2" charset="0"/>
                    <a:ea typeface="HelloIHeart1 Medium" panose="02000603000000000000" pitchFamily="2" charset="0"/>
                  </a:rPr>
                  <a:t>En secondes : …………… s</a:t>
                </a: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6EC47F9D-7920-EE42-B770-7AD17F137D6F}"/>
                  </a:ext>
                </a:extLst>
              </p:cNvPr>
              <p:cNvSpPr/>
              <p:nvPr/>
            </p:nvSpPr>
            <p:spPr>
              <a:xfrm>
                <a:off x="424854" y="3821647"/>
                <a:ext cx="3420824" cy="1295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sz="1400" u="sng" dirty="0">
                    <a:latin typeface="Avenir Light" panose="020B0402020203020204" pitchFamily="34" charset="77"/>
                  </a:rPr>
                  <a:t>Calculs</a:t>
                </a:r>
                <a:r>
                  <a:rPr lang="fr-FR" sz="1400" dirty="0">
                    <a:latin typeface="Avenir Light" panose="020B0402020203020204" pitchFamily="34" charset="77"/>
                  </a:rPr>
                  <a:t> :  ………………………..................</a:t>
                </a:r>
              </a:p>
              <a:p>
                <a:pPr>
                  <a:lnSpc>
                    <a:spcPct val="130000"/>
                  </a:lnSpc>
                </a:pPr>
                <a:r>
                  <a:rPr lang="fr-FR" sz="1400" dirty="0">
                    <a:latin typeface="Avenir Light" panose="020B0402020203020204" pitchFamily="34" charset="77"/>
                  </a:rPr>
                  <a:t>……………………………………………...</a:t>
                </a:r>
              </a:p>
              <a:p>
                <a:pPr>
                  <a:lnSpc>
                    <a:spcPct val="130000"/>
                  </a:lnSpc>
                </a:pPr>
                <a:endParaRPr lang="fr-FR" sz="500" u="sng" dirty="0">
                  <a:latin typeface="Avenir Light" panose="020B0402020203020204" pitchFamily="34" charset="77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fr-FR" sz="1400" u="sng" dirty="0">
                    <a:latin typeface="Avenir Light" panose="020B0402020203020204" pitchFamily="34" charset="77"/>
                  </a:rPr>
                  <a:t>Phrase-réponse</a:t>
                </a:r>
                <a:r>
                  <a:rPr lang="fr-FR" sz="1400" dirty="0">
                    <a:latin typeface="Avenir Light" panose="020B0402020203020204" pitchFamily="34" charset="77"/>
                  </a:rPr>
                  <a:t> :  ………………………...</a:t>
                </a:r>
              </a:p>
              <a:p>
                <a:pPr>
                  <a:lnSpc>
                    <a:spcPct val="130000"/>
                  </a:lnSpc>
                </a:pPr>
                <a:r>
                  <a:rPr lang="fr-FR" sz="1400" dirty="0">
                    <a:latin typeface="Avenir Light" panose="020B0402020203020204" pitchFamily="34" charset="77"/>
                  </a:rPr>
                  <a:t>……………………………………………...</a:t>
                </a:r>
              </a:p>
            </p:txBody>
          </p:sp>
        </p:grpSp>
        <p:sp>
          <p:nvSpPr>
            <p:cNvPr id="291" name="ZoneTexte 290">
              <a:extLst>
                <a:ext uri="{FF2B5EF4-FFF2-40B4-BE49-F238E27FC236}">
                  <a16:creationId xmlns:a16="http://schemas.microsoft.com/office/drawing/2014/main" id="{CBFAC6A3-0351-C44B-BD19-A7C6DE29E59B}"/>
                </a:ext>
              </a:extLst>
            </p:cNvPr>
            <p:cNvSpPr txBox="1"/>
            <p:nvPr/>
          </p:nvSpPr>
          <p:spPr>
            <a:xfrm>
              <a:off x="988817" y="2122373"/>
              <a:ext cx="2125903" cy="670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loIHeart1 Medium" panose="02000603000000000000" pitchFamily="2" charset="0"/>
                  <a:ea typeface="HelloIHeart1 Medium" panose="02000603000000000000" pitchFamily="2" charset="0"/>
                </a:rPr>
                <a:t>Le matin : ……………</a:t>
              </a:r>
            </a:p>
            <a:p>
              <a:pPr>
                <a:lnSpc>
                  <a:spcPct val="1400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loIHeart1 Medium" panose="02000603000000000000" pitchFamily="2" charset="0"/>
                  <a:ea typeface="HelloIHeart1 Medium" panose="02000603000000000000" pitchFamily="2" charset="0"/>
                </a:rPr>
                <a:t>L’apr</a:t>
              </a: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loIHeart1 Medium" panose="02000603000000000000" pitchFamily="2" charset="0"/>
                </a:rPr>
                <a:t>è</a:t>
              </a: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loIHeart1 Medium" panose="02000603000000000000" pitchFamily="2" charset="0"/>
                  <a:ea typeface="HelloIHeart1 Medium" panose="02000603000000000000" pitchFamily="2" charset="0"/>
                </a:rPr>
                <a:t>s-midi : ……………</a:t>
              </a:r>
            </a:p>
          </p:txBody>
        </p:sp>
        <p:pic>
          <p:nvPicPr>
            <p:cNvPr id="293" name="Image 292">
              <a:extLst>
                <a:ext uri="{FF2B5EF4-FFF2-40B4-BE49-F238E27FC236}">
                  <a16:creationId xmlns:a16="http://schemas.microsoft.com/office/drawing/2014/main" id="{88544009-E305-5743-902E-1F0B52ED5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05783" flipH="1">
              <a:off x="6309126" y="728771"/>
              <a:ext cx="74535" cy="247082"/>
            </a:xfrm>
            <a:prstGeom prst="rect">
              <a:avLst/>
            </a:prstGeom>
          </p:spPr>
        </p:pic>
        <p:pic>
          <p:nvPicPr>
            <p:cNvPr id="294" name="Image 293">
              <a:extLst>
                <a:ext uri="{FF2B5EF4-FFF2-40B4-BE49-F238E27FC236}">
                  <a16:creationId xmlns:a16="http://schemas.microsoft.com/office/drawing/2014/main" id="{C8F0866B-5E49-B142-8BB6-A3B1A6833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7276" y="915369"/>
              <a:ext cx="141718" cy="51838"/>
            </a:xfrm>
            <a:prstGeom prst="rect">
              <a:avLst/>
            </a:prstGeom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D5F7DF9D-1098-D04E-9973-719DB8962D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6477" y="2994203"/>
            <a:ext cx="2290554" cy="2048090"/>
          </a:xfrm>
          <a:prstGeom prst="rect">
            <a:avLst/>
          </a:prstGeom>
        </p:spPr>
      </p:pic>
      <p:pic>
        <p:nvPicPr>
          <p:cNvPr id="193" name="Image 192">
            <a:extLst>
              <a:ext uri="{FF2B5EF4-FFF2-40B4-BE49-F238E27FC236}">
                <a16:creationId xmlns:a16="http://schemas.microsoft.com/office/drawing/2014/main" id="{E703E50B-34BF-6048-973F-97F49FD70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029" y="8300863"/>
            <a:ext cx="2290554" cy="2048090"/>
          </a:xfrm>
          <a:prstGeom prst="rect">
            <a:avLst/>
          </a:prstGeom>
        </p:spPr>
      </p:pic>
      <p:sp>
        <p:nvSpPr>
          <p:cNvPr id="195" name="ZoneTexte 194">
            <a:extLst>
              <a:ext uri="{FF2B5EF4-FFF2-40B4-BE49-F238E27FC236}">
                <a16:creationId xmlns:a16="http://schemas.microsoft.com/office/drawing/2014/main" id="{AB06CBAE-08A3-D94B-A599-ECE182B115A4}"/>
              </a:ext>
            </a:extLst>
          </p:cNvPr>
          <p:cNvSpPr txBox="1"/>
          <p:nvPr/>
        </p:nvSpPr>
        <p:spPr>
          <a:xfrm rot="5400000">
            <a:off x="6534631" y="9655953"/>
            <a:ext cx="1794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latin typeface="+mj-lt"/>
              </a:rPr>
              <a:t>monpetitbazardeprof.com</a:t>
            </a:r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99799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117</Words>
  <Application>Microsoft Macintosh PowerPoint</Application>
  <PresentationFormat>Personnalisé</PresentationFormat>
  <Paragraphs>33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Avenir Book</vt:lpstr>
      <vt:lpstr>Avenir Light</vt:lpstr>
      <vt:lpstr>Calibri</vt:lpstr>
      <vt:lpstr>Calibri Light</vt:lpstr>
      <vt:lpstr>HelloIHeart1 Medium</vt:lpstr>
      <vt:lpstr>KG Summer Sunshine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Marcie AGAPE</dc:creator>
  <cp:lastModifiedBy>Marcie AGAPE</cp:lastModifiedBy>
  <cp:revision>1</cp:revision>
  <dcterms:created xsi:type="dcterms:W3CDTF">2021-02-25T17:49:47Z</dcterms:created>
  <dcterms:modified xsi:type="dcterms:W3CDTF">2021-02-25T17:51:31Z</dcterms:modified>
</cp:coreProperties>
</file>