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8"/>
  </p:notesMasterIdLst>
  <p:sldIdLst>
    <p:sldId id="421" r:id="rId2"/>
    <p:sldId id="423" r:id="rId3"/>
    <p:sldId id="426" r:id="rId4"/>
    <p:sldId id="427" r:id="rId5"/>
    <p:sldId id="428" r:id="rId6"/>
    <p:sldId id="429" r:id="rId7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D1A3"/>
    <a:srgbClr val="FFE08B"/>
    <a:srgbClr val="FFEC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32"/>
    <p:restoredTop sz="94576"/>
  </p:normalViewPr>
  <p:slideViewPr>
    <p:cSldViewPr snapToGrid="0" snapToObjects="1">
      <p:cViewPr>
        <p:scale>
          <a:sx n="82" d="100"/>
          <a:sy n="82" d="100"/>
        </p:scale>
        <p:origin x="584" y="-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482B7C-9B9A-174E-A07E-729AD8722E57}" type="datetimeFigureOut">
              <a:rPr lang="fr-FR" smtClean="0"/>
              <a:t>18/04/2021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73DB4E-B47A-0F4E-BB46-C0E3F4AEF49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4250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923382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80253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749734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95C79-3C2E-454E-99D7-D014997F3D6F}" type="datetimeFigureOut">
              <a:rPr lang="fr-FR" smtClean="0"/>
              <a:t>18/04/2021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FE941-02E6-B84E-87A3-2EF6A075B2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548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95C79-3C2E-454E-99D7-D014997F3D6F}" type="datetimeFigureOut">
              <a:rPr lang="fr-FR" smtClean="0"/>
              <a:t>18/04/2021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FE941-02E6-B84E-87A3-2EF6A075B2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3344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95C79-3C2E-454E-99D7-D014997F3D6F}" type="datetimeFigureOut">
              <a:rPr lang="fr-FR" smtClean="0"/>
              <a:t>18/04/2021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FE941-02E6-B84E-87A3-2EF6A075B2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8039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95C79-3C2E-454E-99D7-D014997F3D6F}" type="datetimeFigureOut">
              <a:rPr lang="fr-FR" smtClean="0"/>
              <a:t>18/04/2021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FE941-02E6-B84E-87A3-2EF6A075B2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9951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95C79-3C2E-454E-99D7-D014997F3D6F}" type="datetimeFigureOut">
              <a:rPr lang="fr-FR" smtClean="0"/>
              <a:t>18/04/2021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FE941-02E6-B84E-87A3-2EF6A075B2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6214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95C79-3C2E-454E-99D7-D014997F3D6F}" type="datetimeFigureOut">
              <a:rPr lang="fr-FR" smtClean="0"/>
              <a:t>18/04/2021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FE941-02E6-B84E-87A3-2EF6A075B2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5962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95C79-3C2E-454E-99D7-D014997F3D6F}" type="datetimeFigureOut">
              <a:rPr lang="fr-FR" smtClean="0"/>
              <a:t>18/04/2021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FE941-02E6-B84E-87A3-2EF6A075B2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2894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95C79-3C2E-454E-99D7-D014997F3D6F}" type="datetimeFigureOut">
              <a:rPr lang="fr-FR" smtClean="0"/>
              <a:t>18/04/2021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FE941-02E6-B84E-87A3-2EF6A075B2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1205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95C79-3C2E-454E-99D7-D014997F3D6F}" type="datetimeFigureOut">
              <a:rPr lang="fr-FR" smtClean="0"/>
              <a:t>18/04/2021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FE941-02E6-B84E-87A3-2EF6A075B2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2238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95C79-3C2E-454E-99D7-D014997F3D6F}" type="datetimeFigureOut">
              <a:rPr lang="fr-FR" smtClean="0"/>
              <a:t>18/04/2021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FE941-02E6-B84E-87A3-2EF6A075B2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3938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95C79-3C2E-454E-99D7-D014997F3D6F}" type="datetimeFigureOut">
              <a:rPr lang="fr-FR" smtClean="0"/>
              <a:t>18/04/2021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FE941-02E6-B84E-87A3-2EF6A075B2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3732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595C79-3C2E-454E-99D7-D014997F3D6F}" type="datetimeFigureOut">
              <a:rPr lang="fr-FR" smtClean="0"/>
              <a:t>18/04/2021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EFE941-02E6-B84E-87A3-2EF6A075B2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0158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90379DB8-C139-5948-9D4E-7CAA1210D98A}"/>
              </a:ext>
            </a:extLst>
          </p:cNvPr>
          <p:cNvSpPr txBox="1"/>
          <p:nvPr/>
        </p:nvSpPr>
        <p:spPr>
          <a:xfrm>
            <a:off x="288099" y="108994"/>
            <a:ext cx="572583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800" dirty="0">
                <a:latin typeface="Springwood Line DEMO" pitchFamily="2" charset="77"/>
              </a:rPr>
              <a:t>Lundi 1er mars 2021</a:t>
            </a:r>
          </a:p>
        </p:txBody>
      </p: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4110C667-913F-1A40-90B7-DE6B5B55539E}"/>
              </a:ext>
            </a:extLst>
          </p:cNvPr>
          <p:cNvCxnSpPr/>
          <p:nvPr/>
        </p:nvCxnSpPr>
        <p:spPr>
          <a:xfrm>
            <a:off x="288099" y="786102"/>
            <a:ext cx="7002049" cy="0"/>
          </a:xfrm>
          <a:prstGeom prst="line">
            <a:avLst/>
          </a:prstGeom>
          <a:ln w="60325">
            <a:solidFill>
              <a:srgbClr val="FFEC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F7A8732E-1510-A340-A0C1-D3F1C63637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7060807"/>
              </p:ext>
            </p:extLst>
          </p:nvPr>
        </p:nvGraphicFramePr>
        <p:xfrm>
          <a:off x="435388" y="1358053"/>
          <a:ext cx="6688897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5904">
                  <a:extLst>
                    <a:ext uri="{9D8B030D-6E8A-4147-A177-3AD203B41FA5}">
                      <a16:colId xmlns:a16="http://schemas.microsoft.com/office/drawing/2014/main" val="3010298456"/>
                    </a:ext>
                  </a:extLst>
                </a:gridCol>
                <a:gridCol w="982993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</a:tbl>
          </a:graphicData>
        </a:graphic>
      </p:graphicFrame>
      <p:sp>
        <p:nvSpPr>
          <p:cNvPr id="7" name="Rectangle : avec coins arrondis en haut 6">
            <a:extLst>
              <a:ext uri="{FF2B5EF4-FFF2-40B4-BE49-F238E27FC236}">
                <a16:creationId xmlns:a16="http://schemas.microsoft.com/office/drawing/2014/main" id="{2A84EC06-E8CC-C04E-916A-AA7209639799}"/>
              </a:ext>
            </a:extLst>
          </p:cNvPr>
          <p:cNvSpPr/>
          <p:nvPr/>
        </p:nvSpPr>
        <p:spPr>
          <a:xfrm>
            <a:off x="435388" y="1128448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EC7F"/>
          </a:solidFill>
          <a:ln w="25400">
            <a:solidFill>
              <a:srgbClr val="FFEC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CDA5EF1-52E0-5647-A1F7-CCBEBCFE40AB}"/>
              </a:ext>
            </a:extLst>
          </p:cNvPr>
          <p:cNvSpPr/>
          <p:nvPr/>
        </p:nvSpPr>
        <p:spPr>
          <a:xfrm>
            <a:off x="-2" y="10014705"/>
            <a:ext cx="7559675" cy="677108"/>
          </a:xfrm>
          <a:prstGeom prst="rect">
            <a:avLst/>
          </a:prstGeom>
          <a:solidFill>
            <a:srgbClr val="FFEC7F"/>
          </a:solidFill>
          <a:ln>
            <a:solidFill>
              <a:srgbClr val="FFEC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B2E26C01-9C6D-5C43-A06C-6466396B4CEE}"/>
              </a:ext>
            </a:extLst>
          </p:cNvPr>
          <p:cNvSpPr/>
          <p:nvPr/>
        </p:nvSpPr>
        <p:spPr>
          <a:xfrm>
            <a:off x="435383" y="4280502"/>
            <a:ext cx="6688898" cy="229605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solidFill>
                  <a:schemeClr val="tx1"/>
                </a:solidFill>
                <a:latin typeface="+mj-lt"/>
              </a:rPr>
              <a:t>RÉCRÉATION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3165BAA-0C20-2843-A5FD-76B9AD64FDFD}"/>
              </a:ext>
            </a:extLst>
          </p:cNvPr>
          <p:cNvSpPr/>
          <p:nvPr/>
        </p:nvSpPr>
        <p:spPr>
          <a:xfrm>
            <a:off x="435379" y="7748387"/>
            <a:ext cx="6688898" cy="229605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solidFill>
                  <a:schemeClr val="tx1"/>
                </a:solidFill>
                <a:latin typeface="+mj-lt"/>
              </a:rPr>
              <a:t>RÉCRÉATION</a:t>
            </a:r>
          </a:p>
        </p:txBody>
      </p: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7F220716-E250-4244-86D9-617531CDDF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7446156"/>
              </p:ext>
            </p:extLst>
          </p:nvPr>
        </p:nvGraphicFramePr>
        <p:xfrm>
          <a:off x="435386" y="2180288"/>
          <a:ext cx="6688897" cy="42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997">
                  <a:extLst>
                    <a:ext uri="{9D8B030D-6E8A-4147-A177-3AD203B41FA5}">
                      <a16:colId xmlns:a16="http://schemas.microsoft.com/office/drawing/2014/main" val="1900169028"/>
                    </a:ext>
                  </a:extLst>
                </a:gridCol>
                <a:gridCol w="5437907">
                  <a:extLst>
                    <a:ext uri="{9D8B030D-6E8A-4147-A177-3AD203B41FA5}">
                      <a16:colId xmlns:a16="http://schemas.microsoft.com/office/drawing/2014/main" val="177854073"/>
                    </a:ext>
                  </a:extLst>
                </a:gridCol>
                <a:gridCol w="982993">
                  <a:extLst>
                    <a:ext uri="{9D8B030D-6E8A-4147-A177-3AD203B41FA5}">
                      <a16:colId xmlns:a16="http://schemas.microsoft.com/office/drawing/2014/main" val="17775934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CM2</a:t>
                      </a:r>
                    </a:p>
                  </a:txBody>
                  <a:tcPr vert="vert270" anchor="ctr">
                    <a:lnL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C7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2124291"/>
                  </a:ext>
                </a:extLst>
              </a:tr>
            </a:tbl>
          </a:graphicData>
        </a:graphic>
      </p:graphicFrame>
      <p:graphicFrame>
        <p:nvGraphicFramePr>
          <p:cNvPr id="20" name="Tableau 19">
            <a:extLst>
              <a:ext uri="{FF2B5EF4-FFF2-40B4-BE49-F238E27FC236}">
                <a16:creationId xmlns:a16="http://schemas.microsoft.com/office/drawing/2014/main" id="{8923248F-9899-664C-9231-DCB62E918B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9013225"/>
              </p:ext>
            </p:extLst>
          </p:nvPr>
        </p:nvGraphicFramePr>
        <p:xfrm>
          <a:off x="435386" y="1693656"/>
          <a:ext cx="6688897" cy="42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997">
                  <a:extLst>
                    <a:ext uri="{9D8B030D-6E8A-4147-A177-3AD203B41FA5}">
                      <a16:colId xmlns:a16="http://schemas.microsoft.com/office/drawing/2014/main" val="1900169028"/>
                    </a:ext>
                  </a:extLst>
                </a:gridCol>
                <a:gridCol w="5437907">
                  <a:extLst>
                    <a:ext uri="{9D8B030D-6E8A-4147-A177-3AD203B41FA5}">
                      <a16:colId xmlns:a16="http://schemas.microsoft.com/office/drawing/2014/main" val="177854073"/>
                    </a:ext>
                  </a:extLst>
                </a:gridCol>
                <a:gridCol w="982993">
                  <a:extLst>
                    <a:ext uri="{9D8B030D-6E8A-4147-A177-3AD203B41FA5}">
                      <a16:colId xmlns:a16="http://schemas.microsoft.com/office/drawing/2014/main" val="17775934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CM1</a:t>
                      </a:r>
                    </a:p>
                  </a:txBody>
                  <a:tcPr vert="vert270" anchor="ctr">
                    <a:lnL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C7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2124291"/>
                  </a:ext>
                </a:extLst>
              </a:tr>
            </a:tbl>
          </a:graphicData>
        </a:graphic>
      </p:graphicFrame>
      <p:graphicFrame>
        <p:nvGraphicFramePr>
          <p:cNvPr id="44" name="Tableau 43">
            <a:extLst>
              <a:ext uri="{FF2B5EF4-FFF2-40B4-BE49-F238E27FC236}">
                <a16:creationId xmlns:a16="http://schemas.microsoft.com/office/drawing/2014/main" id="{00EA0C5A-2A89-924D-A636-C59D8E7959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8012366"/>
              </p:ext>
            </p:extLst>
          </p:nvPr>
        </p:nvGraphicFramePr>
        <p:xfrm>
          <a:off x="435378" y="2953408"/>
          <a:ext cx="6688897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5904">
                  <a:extLst>
                    <a:ext uri="{9D8B030D-6E8A-4147-A177-3AD203B41FA5}">
                      <a16:colId xmlns:a16="http://schemas.microsoft.com/office/drawing/2014/main" val="3010298456"/>
                    </a:ext>
                  </a:extLst>
                </a:gridCol>
                <a:gridCol w="982993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</a:tbl>
          </a:graphicData>
        </a:graphic>
      </p:graphicFrame>
      <p:sp>
        <p:nvSpPr>
          <p:cNvPr id="45" name="Rectangle : avec coins arrondis en haut 44">
            <a:extLst>
              <a:ext uri="{FF2B5EF4-FFF2-40B4-BE49-F238E27FC236}">
                <a16:creationId xmlns:a16="http://schemas.microsoft.com/office/drawing/2014/main" id="{D8E772DF-392F-8A48-AE57-EB9F4A086396}"/>
              </a:ext>
            </a:extLst>
          </p:cNvPr>
          <p:cNvSpPr/>
          <p:nvPr/>
        </p:nvSpPr>
        <p:spPr>
          <a:xfrm>
            <a:off x="435378" y="2723803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EC7F"/>
          </a:solidFill>
          <a:ln w="25400">
            <a:solidFill>
              <a:srgbClr val="FFEC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graphicFrame>
        <p:nvGraphicFramePr>
          <p:cNvPr id="46" name="Tableau 45">
            <a:extLst>
              <a:ext uri="{FF2B5EF4-FFF2-40B4-BE49-F238E27FC236}">
                <a16:creationId xmlns:a16="http://schemas.microsoft.com/office/drawing/2014/main" id="{708CBD50-7F11-5C43-9398-B2DE7689B9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0313864"/>
              </p:ext>
            </p:extLst>
          </p:nvPr>
        </p:nvGraphicFramePr>
        <p:xfrm>
          <a:off x="435376" y="3775643"/>
          <a:ext cx="6688897" cy="42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997">
                  <a:extLst>
                    <a:ext uri="{9D8B030D-6E8A-4147-A177-3AD203B41FA5}">
                      <a16:colId xmlns:a16="http://schemas.microsoft.com/office/drawing/2014/main" val="1900169028"/>
                    </a:ext>
                  </a:extLst>
                </a:gridCol>
                <a:gridCol w="5437907">
                  <a:extLst>
                    <a:ext uri="{9D8B030D-6E8A-4147-A177-3AD203B41FA5}">
                      <a16:colId xmlns:a16="http://schemas.microsoft.com/office/drawing/2014/main" val="177854073"/>
                    </a:ext>
                  </a:extLst>
                </a:gridCol>
                <a:gridCol w="982993">
                  <a:extLst>
                    <a:ext uri="{9D8B030D-6E8A-4147-A177-3AD203B41FA5}">
                      <a16:colId xmlns:a16="http://schemas.microsoft.com/office/drawing/2014/main" val="17775934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CM2</a:t>
                      </a:r>
                    </a:p>
                  </a:txBody>
                  <a:tcPr vert="vert270" anchor="ctr">
                    <a:lnL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C7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2124291"/>
                  </a:ext>
                </a:extLst>
              </a:tr>
            </a:tbl>
          </a:graphicData>
        </a:graphic>
      </p:graphicFrame>
      <p:graphicFrame>
        <p:nvGraphicFramePr>
          <p:cNvPr id="47" name="Tableau 46">
            <a:extLst>
              <a:ext uri="{FF2B5EF4-FFF2-40B4-BE49-F238E27FC236}">
                <a16:creationId xmlns:a16="http://schemas.microsoft.com/office/drawing/2014/main" id="{595DB810-9F7D-224A-966B-4C0A6D7A66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5768829"/>
              </p:ext>
            </p:extLst>
          </p:nvPr>
        </p:nvGraphicFramePr>
        <p:xfrm>
          <a:off x="435376" y="3289011"/>
          <a:ext cx="6688897" cy="42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997">
                  <a:extLst>
                    <a:ext uri="{9D8B030D-6E8A-4147-A177-3AD203B41FA5}">
                      <a16:colId xmlns:a16="http://schemas.microsoft.com/office/drawing/2014/main" val="1900169028"/>
                    </a:ext>
                  </a:extLst>
                </a:gridCol>
                <a:gridCol w="5437907">
                  <a:extLst>
                    <a:ext uri="{9D8B030D-6E8A-4147-A177-3AD203B41FA5}">
                      <a16:colId xmlns:a16="http://schemas.microsoft.com/office/drawing/2014/main" val="177854073"/>
                    </a:ext>
                  </a:extLst>
                </a:gridCol>
                <a:gridCol w="982993">
                  <a:extLst>
                    <a:ext uri="{9D8B030D-6E8A-4147-A177-3AD203B41FA5}">
                      <a16:colId xmlns:a16="http://schemas.microsoft.com/office/drawing/2014/main" val="17775934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CM1</a:t>
                      </a:r>
                    </a:p>
                  </a:txBody>
                  <a:tcPr vert="vert270" anchor="ctr">
                    <a:lnL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C7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2124291"/>
                  </a:ext>
                </a:extLst>
              </a:tr>
            </a:tbl>
          </a:graphicData>
        </a:graphic>
      </p:graphicFrame>
      <p:graphicFrame>
        <p:nvGraphicFramePr>
          <p:cNvPr id="48" name="Tableau 47">
            <a:extLst>
              <a:ext uri="{FF2B5EF4-FFF2-40B4-BE49-F238E27FC236}">
                <a16:creationId xmlns:a16="http://schemas.microsoft.com/office/drawing/2014/main" id="{9E29D574-9DC0-8843-8902-6009ED0659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7127745"/>
              </p:ext>
            </p:extLst>
          </p:nvPr>
        </p:nvGraphicFramePr>
        <p:xfrm>
          <a:off x="435388" y="4831765"/>
          <a:ext cx="6688897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5904">
                  <a:extLst>
                    <a:ext uri="{9D8B030D-6E8A-4147-A177-3AD203B41FA5}">
                      <a16:colId xmlns:a16="http://schemas.microsoft.com/office/drawing/2014/main" val="3010298456"/>
                    </a:ext>
                  </a:extLst>
                </a:gridCol>
                <a:gridCol w="982993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</a:tbl>
          </a:graphicData>
        </a:graphic>
      </p:graphicFrame>
      <p:sp>
        <p:nvSpPr>
          <p:cNvPr id="49" name="Rectangle : avec coins arrondis en haut 48">
            <a:extLst>
              <a:ext uri="{FF2B5EF4-FFF2-40B4-BE49-F238E27FC236}">
                <a16:creationId xmlns:a16="http://schemas.microsoft.com/office/drawing/2014/main" id="{6A59A6D3-6097-C84F-B3DA-5B61E58632E0}"/>
              </a:ext>
            </a:extLst>
          </p:cNvPr>
          <p:cNvSpPr/>
          <p:nvPr/>
        </p:nvSpPr>
        <p:spPr>
          <a:xfrm>
            <a:off x="435388" y="4602160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EC7F"/>
          </a:solidFill>
          <a:ln w="25400">
            <a:solidFill>
              <a:srgbClr val="FFEC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graphicFrame>
        <p:nvGraphicFramePr>
          <p:cNvPr id="50" name="Tableau 49">
            <a:extLst>
              <a:ext uri="{FF2B5EF4-FFF2-40B4-BE49-F238E27FC236}">
                <a16:creationId xmlns:a16="http://schemas.microsoft.com/office/drawing/2014/main" id="{0CED22E6-B267-824D-9BB2-B643F1A856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2245734"/>
              </p:ext>
            </p:extLst>
          </p:nvPr>
        </p:nvGraphicFramePr>
        <p:xfrm>
          <a:off x="435386" y="5654000"/>
          <a:ext cx="6688897" cy="42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997">
                  <a:extLst>
                    <a:ext uri="{9D8B030D-6E8A-4147-A177-3AD203B41FA5}">
                      <a16:colId xmlns:a16="http://schemas.microsoft.com/office/drawing/2014/main" val="1900169028"/>
                    </a:ext>
                  </a:extLst>
                </a:gridCol>
                <a:gridCol w="5437907">
                  <a:extLst>
                    <a:ext uri="{9D8B030D-6E8A-4147-A177-3AD203B41FA5}">
                      <a16:colId xmlns:a16="http://schemas.microsoft.com/office/drawing/2014/main" val="177854073"/>
                    </a:ext>
                  </a:extLst>
                </a:gridCol>
                <a:gridCol w="982993">
                  <a:extLst>
                    <a:ext uri="{9D8B030D-6E8A-4147-A177-3AD203B41FA5}">
                      <a16:colId xmlns:a16="http://schemas.microsoft.com/office/drawing/2014/main" val="17775934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CM2</a:t>
                      </a:r>
                    </a:p>
                  </a:txBody>
                  <a:tcPr vert="vert270" anchor="ctr">
                    <a:lnL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C7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2124291"/>
                  </a:ext>
                </a:extLst>
              </a:tr>
            </a:tbl>
          </a:graphicData>
        </a:graphic>
      </p:graphicFrame>
      <p:graphicFrame>
        <p:nvGraphicFramePr>
          <p:cNvPr id="51" name="Tableau 50">
            <a:extLst>
              <a:ext uri="{FF2B5EF4-FFF2-40B4-BE49-F238E27FC236}">
                <a16:creationId xmlns:a16="http://schemas.microsoft.com/office/drawing/2014/main" id="{B3BE8661-D031-F24C-9C86-DBA8858576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5436349"/>
              </p:ext>
            </p:extLst>
          </p:nvPr>
        </p:nvGraphicFramePr>
        <p:xfrm>
          <a:off x="435386" y="5167368"/>
          <a:ext cx="6688897" cy="42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997">
                  <a:extLst>
                    <a:ext uri="{9D8B030D-6E8A-4147-A177-3AD203B41FA5}">
                      <a16:colId xmlns:a16="http://schemas.microsoft.com/office/drawing/2014/main" val="1900169028"/>
                    </a:ext>
                  </a:extLst>
                </a:gridCol>
                <a:gridCol w="5437907">
                  <a:extLst>
                    <a:ext uri="{9D8B030D-6E8A-4147-A177-3AD203B41FA5}">
                      <a16:colId xmlns:a16="http://schemas.microsoft.com/office/drawing/2014/main" val="177854073"/>
                    </a:ext>
                  </a:extLst>
                </a:gridCol>
                <a:gridCol w="982993">
                  <a:extLst>
                    <a:ext uri="{9D8B030D-6E8A-4147-A177-3AD203B41FA5}">
                      <a16:colId xmlns:a16="http://schemas.microsoft.com/office/drawing/2014/main" val="17775934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CM1</a:t>
                      </a:r>
                    </a:p>
                  </a:txBody>
                  <a:tcPr vert="vert270" anchor="ctr">
                    <a:lnL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C7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2124291"/>
                  </a:ext>
                </a:extLst>
              </a:tr>
            </a:tbl>
          </a:graphicData>
        </a:graphic>
      </p:graphicFrame>
      <p:graphicFrame>
        <p:nvGraphicFramePr>
          <p:cNvPr id="52" name="Tableau 51">
            <a:extLst>
              <a:ext uri="{FF2B5EF4-FFF2-40B4-BE49-F238E27FC236}">
                <a16:creationId xmlns:a16="http://schemas.microsoft.com/office/drawing/2014/main" id="{293DEA2C-83EC-AD41-A878-5D8BEE31A7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3506479"/>
              </p:ext>
            </p:extLst>
          </p:nvPr>
        </p:nvGraphicFramePr>
        <p:xfrm>
          <a:off x="435378" y="6427120"/>
          <a:ext cx="6688897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5904">
                  <a:extLst>
                    <a:ext uri="{9D8B030D-6E8A-4147-A177-3AD203B41FA5}">
                      <a16:colId xmlns:a16="http://schemas.microsoft.com/office/drawing/2014/main" val="3010298456"/>
                    </a:ext>
                  </a:extLst>
                </a:gridCol>
                <a:gridCol w="982993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</a:tbl>
          </a:graphicData>
        </a:graphic>
      </p:graphicFrame>
      <p:sp>
        <p:nvSpPr>
          <p:cNvPr id="53" name="Rectangle : avec coins arrondis en haut 52">
            <a:extLst>
              <a:ext uri="{FF2B5EF4-FFF2-40B4-BE49-F238E27FC236}">
                <a16:creationId xmlns:a16="http://schemas.microsoft.com/office/drawing/2014/main" id="{110CBFD5-EF65-734D-837E-7D39BFC2D30C}"/>
              </a:ext>
            </a:extLst>
          </p:cNvPr>
          <p:cNvSpPr/>
          <p:nvPr/>
        </p:nvSpPr>
        <p:spPr>
          <a:xfrm>
            <a:off x="435378" y="6197515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EC7F"/>
          </a:solidFill>
          <a:ln w="25400">
            <a:solidFill>
              <a:srgbClr val="FFEC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graphicFrame>
        <p:nvGraphicFramePr>
          <p:cNvPr id="54" name="Tableau 53">
            <a:extLst>
              <a:ext uri="{FF2B5EF4-FFF2-40B4-BE49-F238E27FC236}">
                <a16:creationId xmlns:a16="http://schemas.microsoft.com/office/drawing/2014/main" id="{7FC114A4-77BB-E54F-BCE5-764F67478E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211366"/>
              </p:ext>
            </p:extLst>
          </p:nvPr>
        </p:nvGraphicFramePr>
        <p:xfrm>
          <a:off x="435376" y="7249355"/>
          <a:ext cx="6688897" cy="42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997">
                  <a:extLst>
                    <a:ext uri="{9D8B030D-6E8A-4147-A177-3AD203B41FA5}">
                      <a16:colId xmlns:a16="http://schemas.microsoft.com/office/drawing/2014/main" val="1900169028"/>
                    </a:ext>
                  </a:extLst>
                </a:gridCol>
                <a:gridCol w="5437907">
                  <a:extLst>
                    <a:ext uri="{9D8B030D-6E8A-4147-A177-3AD203B41FA5}">
                      <a16:colId xmlns:a16="http://schemas.microsoft.com/office/drawing/2014/main" val="177854073"/>
                    </a:ext>
                  </a:extLst>
                </a:gridCol>
                <a:gridCol w="982993">
                  <a:extLst>
                    <a:ext uri="{9D8B030D-6E8A-4147-A177-3AD203B41FA5}">
                      <a16:colId xmlns:a16="http://schemas.microsoft.com/office/drawing/2014/main" val="17775934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CM2</a:t>
                      </a:r>
                    </a:p>
                  </a:txBody>
                  <a:tcPr vert="vert270" anchor="ctr">
                    <a:lnL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C7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2124291"/>
                  </a:ext>
                </a:extLst>
              </a:tr>
            </a:tbl>
          </a:graphicData>
        </a:graphic>
      </p:graphicFrame>
      <p:graphicFrame>
        <p:nvGraphicFramePr>
          <p:cNvPr id="55" name="Tableau 54">
            <a:extLst>
              <a:ext uri="{FF2B5EF4-FFF2-40B4-BE49-F238E27FC236}">
                <a16:creationId xmlns:a16="http://schemas.microsoft.com/office/drawing/2014/main" id="{2239B1E1-FCA8-E448-834A-5F409CDAD6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7943753"/>
              </p:ext>
            </p:extLst>
          </p:nvPr>
        </p:nvGraphicFramePr>
        <p:xfrm>
          <a:off x="435376" y="6762723"/>
          <a:ext cx="6688897" cy="42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997">
                  <a:extLst>
                    <a:ext uri="{9D8B030D-6E8A-4147-A177-3AD203B41FA5}">
                      <a16:colId xmlns:a16="http://schemas.microsoft.com/office/drawing/2014/main" val="1900169028"/>
                    </a:ext>
                  </a:extLst>
                </a:gridCol>
                <a:gridCol w="5437907">
                  <a:extLst>
                    <a:ext uri="{9D8B030D-6E8A-4147-A177-3AD203B41FA5}">
                      <a16:colId xmlns:a16="http://schemas.microsoft.com/office/drawing/2014/main" val="177854073"/>
                    </a:ext>
                  </a:extLst>
                </a:gridCol>
                <a:gridCol w="982993">
                  <a:extLst>
                    <a:ext uri="{9D8B030D-6E8A-4147-A177-3AD203B41FA5}">
                      <a16:colId xmlns:a16="http://schemas.microsoft.com/office/drawing/2014/main" val="17775934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CM1</a:t>
                      </a:r>
                    </a:p>
                  </a:txBody>
                  <a:tcPr vert="vert270" anchor="ctr">
                    <a:lnL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C7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2124291"/>
                  </a:ext>
                </a:extLst>
              </a:tr>
            </a:tbl>
          </a:graphicData>
        </a:graphic>
      </p:graphicFrame>
      <p:graphicFrame>
        <p:nvGraphicFramePr>
          <p:cNvPr id="56" name="Tableau 55">
            <a:extLst>
              <a:ext uri="{FF2B5EF4-FFF2-40B4-BE49-F238E27FC236}">
                <a16:creationId xmlns:a16="http://schemas.microsoft.com/office/drawing/2014/main" id="{D8FC1778-F73E-D84F-8B01-C9E907F32C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187161"/>
              </p:ext>
            </p:extLst>
          </p:nvPr>
        </p:nvGraphicFramePr>
        <p:xfrm>
          <a:off x="435390" y="8298166"/>
          <a:ext cx="6688897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5904">
                  <a:extLst>
                    <a:ext uri="{9D8B030D-6E8A-4147-A177-3AD203B41FA5}">
                      <a16:colId xmlns:a16="http://schemas.microsoft.com/office/drawing/2014/main" val="3010298456"/>
                    </a:ext>
                  </a:extLst>
                </a:gridCol>
                <a:gridCol w="982993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</a:tbl>
          </a:graphicData>
        </a:graphic>
      </p:graphicFrame>
      <p:sp>
        <p:nvSpPr>
          <p:cNvPr id="57" name="Rectangle : avec coins arrondis en haut 56">
            <a:extLst>
              <a:ext uri="{FF2B5EF4-FFF2-40B4-BE49-F238E27FC236}">
                <a16:creationId xmlns:a16="http://schemas.microsoft.com/office/drawing/2014/main" id="{08FEC800-9096-7B4B-A530-DD0A9B8200CA}"/>
              </a:ext>
            </a:extLst>
          </p:cNvPr>
          <p:cNvSpPr/>
          <p:nvPr/>
        </p:nvSpPr>
        <p:spPr>
          <a:xfrm>
            <a:off x="435390" y="8068561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EC7F"/>
          </a:solidFill>
          <a:ln w="25400">
            <a:solidFill>
              <a:srgbClr val="FFEC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graphicFrame>
        <p:nvGraphicFramePr>
          <p:cNvPr id="58" name="Tableau 57">
            <a:extLst>
              <a:ext uri="{FF2B5EF4-FFF2-40B4-BE49-F238E27FC236}">
                <a16:creationId xmlns:a16="http://schemas.microsoft.com/office/drawing/2014/main" id="{2E266BF2-FFC2-2242-9C97-3FD1286630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9610831"/>
              </p:ext>
            </p:extLst>
          </p:nvPr>
        </p:nvGraphicFramePr>
        <p:xfrm>
          <a:off x="435388" y="9120401"/>
          <a:ext cx="6688897" cy="42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997">
                  <a:extLst>
                    <a:ext uri="{9D8B030D-6E8A-4147-A177-3AD203B41FA5}">
                      <a16:colId xmlns:a16="http://schemas.microsoft.com/office/drawing/2014/main" val="1900169028"/>
                    </a:ext>
                  </a:extLst>
                </a:gridCol>
                <a:gridCol w="5437907">
                  <a:extLst>
                    <a:ext uri="{9D8B030D-6E8A-4147-A177-3AD203B41FA5}">
                      <a16:colId xmlns:a16="http://schemas.microsoft.com/office/drawing/2014/main" val="177854073"/>
                    </a:ext>
                  </a:extLst>
                </a:gridCol>
                <a:gridCol w="982993">
                  <a:extLst>
                    <a:ext uri="{9D8B030D-6E8A-4147-A177-3AD203B41FA5}">
                      <a16:colId xmlns:a16="http://schemas.microsoft.com/office/drawing/2014/main" val="17775934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CM2</a:t>
                      </a:r>
                    </a:p>
                  </a:txBody>
                  <a:tcPr vert="vert270" anchor="ctr">
                    <a:lnL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C7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2124291"/>
                  </a:ext>
                </a:extLst>
              </a:tr>
            </a:tbl>
          </a:graphicData>
        </a:graphic>
      </p:graphicFrame>
      <p:graphicFrame>
        <p:nvGraphicFramePr>
          <p:cNvPr id="59" name="Tableau 58">
            <a:extLst>
              <a:ext uri="{FF2B5EF4-FFF2-40B4-BE49-F238E27FC236}">
                <a16:creationId xmlns:a16="http://schemas.microsoft.com/office/drawing/2014/main" id="{A396BCCE-BDF8-F94C-AD02-55022C64AC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8037140"/>
              </p:ext>
            </p:extLst>
          </p:nvPr>
        </p:nvGraphicFramePr>
        <p:xfrm>
          <a:off x="435388" y="8633769"/>
          <a:ext cx="6688897" cy="42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997">
                  <a:extLst>
                    <a:ext uri="{9D8B030D-6E8A-4147-A177-3AD203B41FA5}">
                      <a16:colId xmlns:a16="http://schemas.microsoft.com/office/drawing/2014/main" val="1900169028"/>
                    </a:ext>
                  </a:extLst>
                </a:gridCol>
                <a:gridCol w="5437907">
                  <a:extLst>
                    <a:ext uri="{9D8B030D-6E8A-4147-A177-3AD203B41FA5}">
                      <a16:colId xmlns:a16="http://schemas.microsoft.com/office/drawing/2014/main" val="177854073"/>
                    </a:ext>
                  </a:extLst>
                </a:gridCol>
                <a:gridCol w="982993">
                  <a:extLst>
                    <a:ext uri="{9D8B030D-6E8A-4147-A177-3AD203B41FA5}">
                      <a16:colId xmlns:a16="http://schemas.microsoft.com/office/drawing/2014/main" val="17775934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CM1</a:t>
                      </a:r>
                    </a:p>
                  </a:txBody>
                  <a:tcPr vert="vert270" anchor="ctr">
                    <a:lnL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C7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21242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7562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7" name="Connecteur droit 46">
            <a:extLst>
              <a:ext uri="{FF2B5EF4-FFF2-40B4-BE49-F238E27FC236}">
                <a16:creationId xmlns:a16="http://schemas.microsoft.com/office/drawing/2014/main" id="{476D150A-4D29-664E-B9EF-23E6E8929E39}"/>
              </a:ext>
            </a:extLst>
          </p:cNvPr>
          <p:cNvCxnSpPr/>
          <p:nvPr/>
        </p:nvCxnSpPr>
        <p:spPr>
          <a:xfrm>
            <a:off x="288099" y="786102"/>
            <a:ext cx="7002049" cy="0"/>
          </a:xfrm>
          <a:prstGeom prst="line">
            <a:avLst/>
          </a:prstGeom>
          <a:ln w="603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4CDA5EF1-52E0-5647-A1F7-CCBEBCFE40AB}"/>
              </a:ext>
            </a:extLst>
          </p:cNvPr>
          <p:cNvSpPr/>
          <p:nvPr/>
        </p:nvSpPr>
        <p:spPr>
          <a:xfrm>
            <a:off x="-2" y="10014705"/>
            <a:ext cx="7559675" cy="677108"/>
          </a:xfrm>
          <a:prstGeom prst="rect">
            <a:avLst/>
          </a:prstGeom>
          <a:solidFill>
            <a:srgbClr val="FFEC7F"/>
          </a:solidFill>
          <a:ln>
            <a:solidFill>
              <a:srgbClr val="FFEC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B84EF04-114D-B049-BB97-E77673CBDB33}"/>
              </a:ext>
            </a:extLst>
          </p:cNvPr>
          <p:cNvSpPr/>
          <p:nvPr/>
        </p:nvSpPr>
        <p:spPr>
          <a:xfrm>
            <a:off x="435356" y="2285017"/>
            <a:ext cx="6688898" cy="229605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solidFill>
                  <a:schemeClr val="tx1"/>
                </a:solidFill>
                <a:latin typeface="+mj-lt"/>
              </a:rPr>
              <a:t>PAUSE DÉJEUNER</a:t>
            </a:r>
          </a:p>
        </p:txBody>
      </p:sp>
      <p:graphicFrame>
        <p:nvGraphicFramePr>
          <p:cNvPr id="22" name="Tableau 21">
            <a:extLst>
              <a:ext uri="{FF2B5EF4-FFF2-40B4-BE49-F238E27FC236}">
                <a16:creationId xmlns:a16="http://schemas.microsoft.com/office/drawing/2014/main" id="{22BDF055-CE82-DA4B-9A3C-8260B59B4A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0935415"/>
              </p:ext>
            </p:extLst>
          </p:nvPr>
        </p:nvGraphicFramePr>
        <p:xfrm>
          <a:off x="435390" y="937809"/>
          <a:ext cx="6688897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5904">
                  <a:extLst>
                    <a:ext uri="{9D8B030D-6E8A-4147-A177-3AD203B41FA5}">
                      <a16:colId xmlns:a16="http://schemas.microsoft.com/office/drawing/2014/main" val="3010298456"/>
                    </a:ext>
                  </a:extLst>
                </a:gridCol>
                <a:gridCol w="982993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</a:tbl>
          </a:graphicData>
        </a:graphic>
      </p:graphicFrame>
      <p:sp>
        <p:nvSpPr>
          <p:cNvPr id="25" name="Rectangle : avec coins arrondis en haut 24">
            <a:extLst>
              <a:ext uri="{FF2B5EF4-FFF2-40B4-BE49-F238E27FC236}">
                <a16:creationId xmlns:a16="http://schemas.microsoft.com/office/drawing/2014/main" id="{24037F72-BB11-6F46-867B-06A1BEF11B31}"/>
              </a:ext>
            </a:extLst>
          </p:cNvPr>
          <p:cNvSpPr/>
          <p:nvPr/>
        </p:nvSpPr>
        <p:spPr>
          <a:xfrm>
            <a:off x="435390" y="708204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EC7F"/>
          </a:solidFill>
          <a:ln w="25400">
            <a:solidFill>
              <a:srgbClr val="FFEC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graphicFrame>
        <p:nvGraphicFramePr>
          <p:cNvPr id="26" name="Tableau 25">
            <a:extLst>
              <a:ext uri="{FF2B5EF4-FFF2-40B4-BE49-F238E27FC236}">
                <a16:creationId xmlns:a16="http://schemas.microsoft.com/office/drawing/2014/main" id="{4209AAEA-80B5-CD4F-8D2C-58661AD205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7698805"/>
              </p:ext>
            </p:extLst>
          </p:nvPr>
        </p:nvGraphicFramePr>
        <p:xfrm>
          <a:off x="435388" y="1760044"/>
          <a:ext cx="6688897" cy="42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997">
                  <a:extLst>
                    <a:ext uri="{9D8B030D-6E8A-4147-A177-3AD203B41FA5}">
                      <a16:colId xmlns:a16="http://schemas.microsoft.com/office/drawing/2014/main" val="1900169028"/>
                    </a:ext>
                  </a:extLst>
                </a:gridCol>
                <a:gridCol w="5437907">
                  <a:extLst>
                    <a:ext uri="{9D8B030D-6E8A-4147-A177-3AD203B41FA5}">
                      <a16:colId xmlns:a16="http://schemas.microsoft.com/office/drawing/2014/main" val="177854073"/>
                    </a:ext>
                  </a:extLst>
                </a:gridCol>
                <a:gridCol w="982993">
                  <a:extLst>
                    <a:ext uri="{9D8B030D-6E8A-4147-A177-3AD203B41FA5}">
                      <a16:colId xmlns:a16="http://schemas.microsoft.com/office/drawing/2014/main" val="17775934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CM2</a:t>
                      </a:r>
                    </a:p>
                  </a:txBody>
                  <a:tcPr vert="vert270" anchor="ctr">
                    <a:lnL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C7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2124291"/>
                  </a:ext>
                </a:extLst>
              </a:tr>
            </a:tbl>
          </a:graphicData>
        </a:graphic>
      </p:graphicFrame>
      <p:graphicFrame>
        <p:nvGraphicFramePr>
          <p:cNvPr id="27" name="Tableau 26">
            <a:extLst>
              <a:ext uri="{FF2B5EF4-FFF2-40B4-BE49-F238E27FC236}">
                <a16:creationId xmlns:a16="http://schemas.microsoft.com/office/drawing/2014/main" id="{CEDECD49-0632-C941-8EA1-AB43C2FA34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1541889"/>
              </p:ext>
            </p:extLst>
          </p:nvPr>
        </p:nvGraphicFramePr>
        <p:xfrm>
          <a:off x="435388" y="1273412"/>
          <a:ext cx="6688897" cy="42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997">
                  <a:extLst>
                    <a:ext uri="{9D8B030D-6E8A-4147-A177-3AD203B41FA5}">
                      <a16:colId xmlns:a16="http://schemas.microsoft.com/office/drawing/2014/main" val="1900169028"/>
                    </a:ext>
                  </a:extLst>
                </a:gridCol>
                <a:gridCol w="5437907">
                  <a:extLst>
                    <a:ext uri="{9D8B030D-6E8A-4147-A177-3AD203B41FA5}">
                      <a16:colId xmlns:a16="http://schemas.microsoft.com/office/drawing/2014/main" val="177854073"/>
                    </a:ext>
                  </a:extLst>
                </a:gridCol>
                <a:gridCol w="982993">
                  <a:extLst>
                    <a:ext uri="{9D8B030D-6E8A-4147-A177-3AD203B41FA5}">
                      <a16:colId xmlns:a16="http://schemas.microsoft.com/office/drawing/2014/main" val="17775934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CM1</a:t>
                      </a:r>
                    </a:p>
                  </a:txBody>
                  <a:tcPr vert="vert270" anchor="ctr">
                    <a:lnL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C7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2124291"/>
                  </a:ext>
                </a:extLst>
              </a:tr>
            </a:tbl>
          </a:graphicData>
        </a:graphic>
      </p:graphicFrame>
      <p:graphicFrame>
        <p:nvGraphicFramePr>
          <p:cNvPr id="28" name="Tableau 27">
            <a:extLst>
              <a:ext uri="{FF2B5EF4-FFF2-40B4-BE49-F238E27FC236}">
                <a16:creationId xmlns:a16="http://schemas.microsoft.com/office/drawing/2014/main" id="{F92C6ACB-DC21-934D-8A65-4FCC250D2F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6143896"/>
              </p:ext>
            </p:extLst>
          </p:nvPr>
        </p:nvGraphicFramePr>
        <p:xfrm>
          <a:off x="435390" y="2828903"/>
          <a:ext cx="6688897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5904">
                  <a:extLst>
                    <a:ext uri="{9D8B030D-6E8A-4147-A177-3AD203B41FA5}">
                      <a16:colId xmlns:a16="http://schemas.microsoft.com/office/drawing/2014/main" val="3010298456"/>
                    </a:ext>
                  </a:extLst>
                </a:gridCol>
                <a:gridCol w="982993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</a:tbl>
          </a:graphicData>
        </a:graphic>
      </p:graphicFrame>
      <p:sp>
        <p:nvSpPr>
          <p:cNvPr id="31" name="Rectangle : avec coins arrondis en haut 30">
            <a:extLst>
              <a:ext uri="{FF2B5EF4-FFF2-40B4-BE49-F238E27FC236}">
                <a16:creationId xmlns:a16="http://schemas.microsoft.com/office/drawing/2014/main" id="{06897028-FE97-B948-ABAE-B2E24D95DC2E}"/>
              </a:ext>
            </a:extLst>
          </p:cNvPr>
          <p:cNvSpPr/>
          <p:nvPr/>
        </p:nvSpPr>
        <p:spPr>
          <a:xfrm>
            <a:off x="435390" y="2599298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EC7F"/>
          </a:solidFill>
          <a:ln w="25400">
            <a:solidFill>
              <a:srgbClr val="FFEC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graphicFrame>
        <p:nvGraphicFramePr>
          <p:cNvPr id="34" name="Tableau 33">
            <a:extLst>
              <a:ext uri="{FF2B5EF4-FFF2-40B4-BE49-F238E27FC236}">
                <a16:creationId xmlns:a16="http://schemas.microsoft.com/office/drawing/2014/main" id="{035A2443-2754-1244-BDB5-D3824B6A4A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8389535"/>
              </p:ext>
            </p:extLst>
          </p:nvPr>
        </p:nvGraphicFramePr>
        <p:xfrm>
          <a:off x="435388" y="3651138"/>
          <a:ext cx="6688897" cy="42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997">
                  <a:extLst>
                    <a:ext uri="{9D8B030D-6E8A-4147-A177-3AD203B41FA5}">
                      <a16:colId xmlns:a16="http://schemas.microsoft.com/office/drawing/2014/main" val="1900169028"/>
                    </a:ext>
                  </a:extLst>
                </a:gridCol>
                <a:gridCol w="5437907">
                  <a:extLst>
                    <a:ext uri="{9D8B030D-6E8A-4147-A177-3AD203B41FA5}">
                      <a16:colId xmlns:a16="http://schemas.microsoft.com/office/drawing/2014/main" val="177854073"/>
                    </a:ext>
                  </a:extLst>
                </a:gridCol>
                <a:gridCol w="982993">
                  <a:extLst>
                    <a:ext uri="{9D8B030D-6E8A-4147-A177-3AD203B41FA5}">
                      <a16:colId xmlns:a16="http://schemas.microsoft.com/office/drawing/2014/main" val="17775934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CM2</a:t>
                      </a:r>
                    </a:p>
                  </a:txBody>
                  <a:tcPr vert="vert270" anchor="ctr">
                    <a:lnL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C7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2124291"/>
                  </a:ext>
                </a:extLst>
              </a:tr>
            </a:tbl>
          </a:graphicData>
        </a:graphic>
      </p:graphicFrame>
      <p:graphicFrame>
        <p:nvGraphicFramePr>
          <p:cNvPr id="35" name="Tableau 34">
            <a:extLst>
              <a:ext uri="{FF2B5EF4-FFF2-40B4-BE49-F238E27FC236}">
                <a16:creationId xmlns:a16="http://schemas.microsoft.com/office/drawing/2014/main" id="{DE958C52-E171-1241-AC66-4E295529D2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1038032"/>
              </p:ext>
            </p:extLst>
          </p:nvPr>
        </p:nvGraphicFramePr>
        <p:xfrm>
          <a:off x="435388" y="3164506"/>
          <a:ext cx="6688897" cy="42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997">
                  <a:extLst>
                    <a:ext uri="{9D8B030D-6E8A-4147-A177-3AD203B41FA5}">
                      <a16:colId xmlns:a16="http://schemas.microsoft.com/office/drawing/2014/main" val="1900169028"/>
                    </a:ext>
                  </a:extLst>
                </a:gridCol>
                <a:gridCol w="5437907">
                  <a:extLst>
                    <a:ext uri="{9D8B030D-6E8A-4147-A177-3AD203B41FA5}">
                      <a16:colId xmlns:a16="http://schemas.microsoft.com/office/drawing/2014/main" val="177854073"/>
                    </a:ext>
                  </a:extLst>
                </a:gridCol>
                <a:gridCol w="982993">
                  <a:extLst>
                    <a:ext uri="{9D8B030D-6E8A-4147-A177-3AD203B41FA5}">
                      <a16:colId xmlns:a16="http://schemas.microsoft.com/office/drawing/2014/main" val="17775934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CM1</a:t>
                      </a:r>
                    </a:p>
                  </a:txBody>
                  <a:tcPr vert="vert270" anchor="ctr">
                    <a:lnL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C7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2124291"/>
                  </a:ext>
                </a:extLst>
              </a:tr>
            </a:tbl>
          </a:graphicData>
        </a:graphic>
      </p:graphicFrame>
      <p:graphicFrame>
        <p:nvGraphicFramePr>
          <p:cNvPr id="36" name="Tableau 35">
            <a:extLst>
              <a:ext uri="{FF2B5EF4-FFF2-40B4-BE49-F238E27FC236}">
                <a16:creationId xmlns:a16="http://schemas.microsoft.com/office/drawing/2014/main" id="{8D9083B9-71E8-1741-98DB-AB9EFBA7D3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9354070"/>
              </p:ext>
            </p:extLst>
          </p:nvPr>
        </p:nvGraphicFramePr>
        <p:xfrm>
          <a:off x="435390" y="4449071"/>
          <a:ext cx="6688897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5904">
                  <a:extLst>
                    <a:ext uri="{9D8B030D-6E8A-4147-A177-3AD203B41FA5}">
                      <a16:colId xmlns:a16="http://schemas.microsoft.com/office/drawing/2014/main" val="3010298456"/>
                    </a:ext>
                  </a:extLst>
                </a:gridCol>
                <a:gridCol w="982993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</a:tbl>
          </a:graphicData>
        </a:graphic>
      </p:graphicFrame>
      <p:sp>
        <p:nvSpPr>
          <p:cNvPr id="37" name="Rectangle : avec coins arrondis en haut 36">
            <a:extLst>
              <a:ext uri="{FF2B5EF4-FFF2-40B4-BE49-F238E27FC236}">
                <a16:creationId xmlns:a16="http://schemas.microsoft.com/office/drawing/2014/main" id="{2DB2F284-1230-0148-8F15-EC8C27FAC7A6}"/>
              </a:ext>
            </a:extLst>
          </p:cNvPr>
          <p:cNvSpPr/>
          <p:nvPr/>
        </p:nvSpPr>
        <p:spPr>
          <a:xfrm>
            <a:off x="435390" y="4219466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EC7F"/>
          </a:solidFill>
          <a:ln w="25400">
            <a:solidFill>
              <a:srgbClr val="FFEC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graphicFrame>
        <p:nvGraphicFramePr>
          <p:cNvPr id="38" name="Tableau 37">
            <a:extLst>
              <a:ext uri="{FF2B5EF4-FFF2-40B4-BE49-F238E27FC236}">
                <a16:creationId xmlns:a16="http://schemas.microsoft.com/office/drawing/2014/main" id="{9EC70CDC-E2A4-DF4D-B56E-B52876AB23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3543180"/>
              </p:ext>
            </p:extLst>
          </p:nvPr>
        </p:nvGraphicFramePr>
        <p:xfrm>
          <a:off x="435388" y="5271306"/>
          <a:ext cx="6688897" cy="42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997">
                  <a:extLst>
                    <a:ext uri="{9D8B030D-6E8A-4147-A177-3AD203B41FA5}">
                      <a16:colId xmlns:a16="http://schemas.microsoft.com/office/drawing/2014/main" val="1900169028"/>
                    </a:ext>
                  </a:extLst>
                </a:gridCol>
                <a:gridCol w="5437907">
                  <a:extLst>
                    <a:ext uri="{9D8B030D-6E8A-4147-A177-3AD203B41FA5}">
                      <a16:colId xmlns:a16="http://schemas.microsoft.com/office/drawing/2014/main" val="177854073"/>
                    </a:ext>
                  </a:extLst>
                </a:gridCol>
                <a:gridCol w="982993">
                  <a:extLst>
                    <a:ext uri="{9D8B030D-6E8A-4147-A177-3AD203B41FA5}">
                      <a16:colId xmlns:a16="http://schemas.microsoft.com/office/drawing/2014/main" val="17775934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CM2</a:t>
                      </a:r>
                    </a:p>
                  </a:txBody>
                  <a:tcPr vert="vert270" anchor="ctr">
                    <a:lnL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C7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2124291"/>
                  </a:ext>
                </a:extLst>
              </a:tr>
            </a:tbl>
          </a:graphicData>
        </a:graphic>
      </p:graphicFrame>
      <p:graphicFrame>
        <p:nvGraphicFramePr>
          <p:cNvPr id="39" name="Tableau 38">
            <a:extLst>
              <a:ext uri="{FF2B5EF4-FFF2-40B4-BE49-F238E27FC236}">
                <a16:creationId xmlns:a16="http://schemas.microsoft.com/office/drawing/2014/main" id="{F4C96FD0-CA28-2D4C-8598-B877487970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7768259"/>
              </p:ext>
            </p:extLst>
          </p:nvPr>
        </p:nvGraphicFramePr>
        <p:xfrm>
          <a:off x="435388" y="4784674"/>
          <a:ext cx="6688897" cy="42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997">
                  <a:extLst>
                    <a:ext uri="{9D8B030D-6E8A-4147-A177-3AD203B41FA5}">
                      <a16:colId xmlns:a16="http://schemas.microsoft.com/office/drawing/2014/main" val="1900169028"/>
                    </a:ext>
                  </a:extLst>
                </a:gridCol>
                <a:gridCol w="5437907">
                  <a:extLst>
                    <a:ext uri="{9D8B030D-6E8A-4147-A177-3AD203B41FA5}">
                      <a16:colId xmlns:a16="http://schemas.microsoft.com/office/drawing/2014/main" val="177854073"/>
                    </a:ext>
                  </a:extLst>
                </a:gridCol>
                <a:gridCol w="982993">
                  <a:extLst>
                    <a:ext uri="{9D8B030D-6E8A-4147-A177-3AD203B41FA5}">
                      <a16:colId xmlns:a16="http://schemas.microsoft.com/office/drawing/2014/main" val="17775934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CM1</a:t>
                      </a:r>
                    </a:p>
                  </a:txBody>
                  <a:tcPr vert="vert270" anchor="ctr">
                    <a:lnL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C7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2124291"/>
                  </a:ext>
                </a:extLst>
              </a:tr>
            </a:tbl>
          </a:graphicData>
        </a:graphic>
      </p:graphicFrame>
      <p:graphicFrame>
        <p:nvGraphicFramePr>
          <p:cNvPr id="40" name="Tableau 39">
            <a:extLst>
              <a:ext uri="{FF2B5EF4-FFF2-40B4-BE49-F238E27FC236}">
                <a16:creationId xmlns:a16="http://schemas.microsoft.com/office/drawing/2014/main" id="{7A44D7BA-0E1F-1449-9706-E85184579C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3729065"/>
              </p:ext>
            </p:extLst>
          </p:nvPr>
        </p:nvGraphicFramePr>
        <p:xfrm>
          <a:off x="435390" y="6052620"/>
          <a:ext cx="6688897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5904">
                  <a:extLst>
                    <a:ext uri="{9D8B030D-6E8A-4147-A177-3AD203B41FA5}">
                      <a16:colId xmlns:a16="http://schemas.microsoft.com/office/drawing/2014/main" val="3010298456"/>
                    </a:ext>
                  </a:extLst>
                </a:gridCol>
                <a:gridCol w="982993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</a:tbl>
          </a:graphicData>
        </a:graphic>
      </p:graphicFrame>
      <p:sp>
        <p:nvSpPr>
          <p:cNvPr id="41" name="Rectangle : avec coins arrondis en haut 40">
            <a:extLst>
              <a:ext uri="{FF2B5EF4-FFF2-40B4-BE49-F238E27FC236}">
                <a16:creationId xmlns:a16="http://schemas.microsoft.com/office/drawing/2014/main" id="{299404F2-AF41-8548-ADB8-39D1E41618C6}"/>
              </a:ext>
            </a:extLst>
          </p:cNvPr>
          <p:cNvSpPr/>
          <p:nvPr/>
        </p:nvSpPr>
        <p:spPr>
          <a:xfrm>
            <a:off x="435390" y="5823015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EC7F"/>
          </a:solidFill>
          <a:ln w="25400">
            <a:solidFill>
              <a:srgbClr val="FFEC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graphicFrame>
        <p:nvGraphicFramePr>
          <p:cNvPr id="42" name="Tableau 41">
            <a:extLst>
              <a:ext uri="{FF2B5EF4-FFF2-40B4-BE49-F238E27FC236}">
                <a16:creationId xmlns:a16="http://schemas.microsoft.com/office/drawing/2014/main" id="{55EDC959-9DFE-8E40-8D08-88E9F10337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2197150"/>
              </p:ext>
            </p:extLst>
          </p:nvPr>
        </p:nvGraphicFramePr>
        <p:xfrm>
          <a:off x="435388" y="6874855"/>
          <a:ext cx="6688897" cy="42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997">
                  <a:extLst>
                    <a:ext uri="{9D8B030D-6E8A-4147-A177-3AD203B41FA5}">
                      <a16:colId xmlns:a16="http://schemas.microsoft.com/office/drawing/2014/main" val="1900169028"/>
                    </a:ext>
                  </a:extLst>
                </a:gridCol>
                <a:gridCol w="5437907">
                  <a:extLst>
                    <a:ext uri="{9D8B030D-6E8A-4147-A177-3AD203B41FA5}">
                      <a16:colId xmlns:a16="http://schemas.microsoft.com/office/drawing/2014/main" val="177854073"/>
                    </a:ext>
                  </a:extLst>
                </a:gridCol>
                <a:gridCol w="982993">
                  <a:extLst>
                    <a:ext uri="{9D8B030D-6E8A-4147-A177-3AD203B41FA5}">
                      <a16:colId xmlns:a16="http://schemas.microsoft.com/office/drawing/2014/main" val="17775934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CM2</a:t>
                      </a:r>
                    </a:p>
                  </a:txBody>
                  <a:tcPr vert="vert270" anchor="ctr">
                    <a:lnL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C7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2124291"/>
                  </a:ext>
                </a:extLst>
              </a:tr>
            </a:tbl>
          </a:graphicData>
        </a:graphic>
      </p:graphicFrame>
      <p:graphicFrame>
        <p:nvGraphicFramePr>
          <p:cNvPr id="43" name="Tableau 42">
            <a:extLst>
              <a:ext uri="{FF2B5EF4-FFF2-40B4-BE49-F238E27FC236}">
                <a16:creationId xmlns:a16="http://schemas.microsoft.com/office/drawing/2014/main" id="{39B0F969-5635-614F-9C95-F0C2330DDC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9736750"/>
              </p:ext>
            </p:extLst>
          </p:nvPr>
        </p:nvGraphicFramePr>
        <p:xfrm>
          <a:off x="435388" y="6388223"/>
          <a:ext cx="6688897" cy="42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997">
                  <a:extLst>
                    <a:ext uri="{9D8B030D-6E8A-4147-A177-3AD203B41FA5}">
                      <a16:colId xmlns:a16="http://schemas.microsoft.com/office/drawing/2014/main" val="1900169028"/>
                    </a:ext>
                  </a:extLst>
                </a:gridCol>
                <a:gridCol w="5437907">
                  <a:extLst>
                    <a:ext uri="{9D8B030D-6E8A-4147-A177-3AD203B41FA5}">
                      <a16:colId xmlns:a16="http://schemas.microsoft.com/office/drawing/2014/main" val="177854073"/>
                    </a:ext>
                  </a:extLst>
                </a:gridCol>
                <a:gridCol w="982993">
                  <a:extLst>
                    <a:ext uri="{9D8B030D-6E8A-4147-A177-3AD203B41FA5}">
                      <a16:colId xmlns:a16="http://schemas.microsoft.com/office/drawing/2014/main" val="17775934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CM1</a:t>
                      </a:r>
                    </a:p>
                  </a:txBody>
                  <a:tcPr vert="vert270" anchor="ctr">
                    <a:lnL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C7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2124291"/>
                  </a:ext>
                </a:extLst>
              </a:tr>
            </a:tbl>
          </a:graphicData>
        </a:graphic>
      </p:graphicFrame>
      <p:graphicFrame>
        <p:nvGraphicFramePr>
          <p:cNvPr id="44" name="Tableau 43">
            <a:extLst>
              <a:ext uri="{FF2B5EF4-FFF2-40B4-BE49-F238E27FC236}">
                <a16:creationId xmlns:a16="http://schemas.microsoft.com/office/drawing/2014/main" id="{CFCC6A37-06B6-BE47-A0C6-7D32F7EB0B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6119991"/>
              </p:ext>
            </p:extLst>
          </p:nvPr>
        </p:nvGraphicFramePr>
        <p:xfrm>
          <a:off x="435357" y="7600100"/>
          <a:ext cx="6688897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997">
                  <a:extLst>
                    <a:ext uri="{9D8B030D-6E8A-4147-A177-3AD203B41FA5}">
                      <a16:colId xmlns:a16="http://schemas.microsoft.com/office/drawing/2014/main" val="1900169028"/>
                    </a:ext>
                  </a:extLst>
                </a:gridCol>
                <a:gridCol w="6420900">
                  <a:extLst>
                    <a:ext uri="{9D8B030D-6E8A-4147-A177-3AD203B41FA5}">
                      <a16:colId xmlns:a16="http://schemas.microsoft.com/office/drawing/2014/main" val="17785407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BILAN</a:t>
                      </a:r>
                    </a:p>
                  </a:txBody>
                  <a:tcPr vert="vert270" anchor="ctr">
                    <a:lnL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C7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2124291"/>
                  </a:ext>
                </a:extLst>
              </a:tr>
            </a:tbl>
          </a:graphicData>
        </a:graphic>
      </p:graphicFrame>
      <p:graphicFrame>
        <p:nvGraphicFramePr>
          <p:cNvPr id="45" name="Tableau 44">
            <a:extLst>
              <a:ext uri="{FF2B5EF4-FFF2-40B4-BE49-F238E27FC236}">
                <a16:creationId xmlns:a16="http://schemas.microsoft.com/office/drawing/2014/main" id="{AFC8A1C2-D2C0-2449-B1B4-512C6B6B6B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556219"/>
              </p:ext>
            </p:extLst>
          </p:nvPr>
        </p:nvGraphicFramePr>
        <p:xfrm>
          <a:off x="435356" y="8765750"/>
          <a:ext cx="6688897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997">
                  <a:extLst>
                    <a:ext uri="{9D8B030D-6E8A-4147-A177-3AD203B41FA5}">
                      <a16:colId xmlns:a16="http://schemas.microsoft.com/office/drawing/2014/main" val="1900169028"/>
                    </a:ext>
                  </a:extLst>
                </a:gridCol>
                <a:gridCol w="6420900">
                  <a:extLst>
                    <a:ext uri="{9D8B030D-6E8A-4147-A177-3AD203B41FA5}">
                      <a16:colId xmlns:a16="http://schemas.microsoft.com/office/drawing/2014/main" val="17785407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NOTES</a:t>
                      </a:r>
                    </a:p>
                  </a:txBody>
                  <a:tcPr vert="vert270" anchor="ctr">
                    <a:lnL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C7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C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2124291"/>
                  </a:ext>
                </a:extLst>
              </a:tr>
            </a:tbl>
          </a:graphicData>
        </a:graphic>
      </p:graphicFrame>
      <p:sp>
        <p:nvSpPr>
          <p:cNvPr id="46" name="ZoneTexte 45">
            <a:extLst>
              <a:ext uri="{FF2B5EF4-FFF2-40B4-BE49-F238E27FC236}">
                <a16:creationId xmlns:a16="http://schemas.microsoft.com/office/drawing/2014/main" id="{CD82C48B-2D95-8848-A212-D667459491FB}"/>
              </a:ext>
            </a:extLst>
          </p:cNvPr>
          <p:cNvSpPr txBox="1"/>
          <p:nvPr/>
        </p:nvSpPr>
        <p:spPr>
          <a:xfrm>
            <a:off x="288099" y="108994"/>
            <a:ext cx="572583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800" dirty="0">
                <a:solidFill>
                  <a:schemeClr val="bg1"/>
                </a:solidFill>
                <a:latin typeface="Springwood Line DEMO" pitchFamily="2" charset="77"/>
              </a:rPr>
              <a:t>Lundi 1er mars 2021</a:t>
            </a:r>
          </a:p>
        </p:txBody>
      </p:sp>
    </p:spTree>
    <p:extLst>
      <p:ext uri="{BB962C8B-B14F-4D97-AF65-F5344CB8AC3E}">
        <p14:creationId xmlns:p14="http://schemas.microsoft.com/office/powerpoint/2010/main" val="3084797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90379DB8-C139-5948-9D4E-7CAA1210D98A}"/>
              </a:ext>
            </a:extLst>
          </p:cNvPr>
          <p:cNvSpPr txBox="1"/>
          <p:nvPr/>
        </p:nvSpPr>
        <p:spPr>
          <a:xfrm>
            <a:off x="288099" y="108994"/>
            <a:ext cx="572583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800" dirty="0">
                <a:latin typeface="Springwood Line DEMO" pitchFamily="2" charset="77"/>
              </a:rPr>
              <a:t>Lundi 1er mars 2021</a:t>
            </a:r>
          </a:p>
        </p:txBody>
      </p: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4110C667-913F-1A40-90B7-DE6B5B55539E}"/>
              </a:ext>
            </a:extLst>
          </p:cNvPr>
          <p:cNvCxnSpPr/>
          <p:nvPr/>
        </p:nvCxnSpPr>
        <p:spPr>
          <a:xfrm>
            <a:off x="288099" y="786102"/>
            <a:ext cx="7002049" cy="0"/>
          </a:xfrm>
          <a:prstGeom prst="line">
            <a:avLst/>
          </a:prstGeom>
          <a:ln w="60325">
            <a:solidFill>
              <a:srgbClr val="FFE08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F7A8732E-1510-A340-A0C1-D3F1C63637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8537894"/>
              </p:ext>
            </p:extLst>
          </p:nvPr>
        </p:nvGraphicFramePr>
        <p:xfrm>
          <a:off x="435388" y="1358053"/>
          <a:ext cx="6688897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5904">
                  <a:extLst>
                    <a:ext uri="{9D8B030D-6E8A-4147-A177-3AD203B41FA5}">
                      <a16:colId xmlns:a16="http://schemas.microsoft.com/office/drawing/2014/main" val="3010298456"/>
                    </a:ext>
                  </a:extLst>
                </a:gridCol>
                <a:gridCol w="982993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</a:tbl>
          </a:graphicData>
        </a:graphic>
      </p:graphicFrame>
      <p:sp>
        <p:nvSpPr>
          <p:cNvPr id="7" name="Rectangle : avec coins arrondis en haut 6">
            <a:extLst>
              <a:ext uri="{FF2B5EF4-FFF2-40B4-BE49-F238E27FC236}">
                <a16:creationId xmlns:a16="http://schemas.microsoft.com/office/drawing/2014/main" id="{2A84EC06-E8CC-C04E-916A-AA7209639799}"/>
              </a:ext>
            </a:extLst>
          </p:cNvPr>
          <p:cNvSpPr/>
          <p:nvPr/>
        </p:nvSpPr>
        <p:spPr>
          <a:xfrm>
            <a:off x="435388" y="1128448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E08B"/>
          </a:solidFill>
          <a:ln w="25400">
            <a:solidFill>
              <a:srgbClr val="FFE0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CDA5EF1-52E0-5647-A1F7-CCBEBCFE40AB}"/>
              </a:ext>
            </a:extLst>
          </p:cNvPr>
          <p:cNvSpPr/>
          <p:nvPr/>
        </p:nvSpPr>
        <p:spPr>
          <a:xfrm>
            <a:off x="-2" y="10014705"/>
            <a:ext cx="7559675" cy="677108"/>
          </a:xfrm>
          <a:prstGeom prst="rect">
            <a:avLst/>
          </a:prstGeom>
          <a:solidFill>
            <a:srgbClr val="FFE08B"/>
          </a:solidFill>
          <a:ln>
            <a:solidFill>
              <a:srgbClr val="FFE0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B2E26C01-9C6D-5C43-A06C-6466396B4CEE}"/>
              </a:ext>
            </a:extLst>
          </p:cNvPr>
          <p:cNvSpPr/>
          <p:nvPr/>
        </p:nvSpPr>
        <p:spPr>
          <a:xfrm>
            <a:off x="435383" y="4280502"/>
            <a:ext cx="6688898" cy="229605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solidFill>
                  <a:schemeClr val="tx1"/>
                </a:solidFill>
                <a:latin typeface="+mj-lt"/>
              </a:rPr>
              <a:t>RÉCRÉATION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3165BAA-0C20-2843-A5FD-76B9AD64FDFD}"/>
              </a:ext>
            </a:extLst>
          </p:cNvPr>
          <p:cNvSpPr/>
          <p:nvPr/>
        </p:nvSpPr>
        <p:spPr>
          <a:xfrm>
            <a:off x="435379" y="7748387"/>
            <a:ext cx="6688898" cy="229605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solidFill>
                  <a:schemeClr val="tx1"/>
                </a:solidFill>
                <a:latin typeface="+mj-lt"/>
              </a:rPr>
              <a:t>RÉCRÉATION</a:t>
            </a:r>
          </a:p>
        </p:txBody>
      </p: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7F220716-E250-4244-86D9-617531CDDF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1503271"/>
              </p:ext>
            </p:extLst>
          </p:nvPr>
        </p:nvGraphicFramePr>
        <p:xfrm>
          <a:off x="435386" y="2180288"/>
          <a:ext cx="6688897" cy="42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997">
                  <a:extLst>
                    <a:ext uri="{9D8B030D-6E8A-4147-A177-3AD203B41FA5}">
                      <a16:colId xmlns:a16="http://schemas.microsoft.com/office/drawing/2014/main" val="1900169028"/>
                    </a:ext>
                  </a:extLst>
                </a:gridCol>
                <a:gridCol w="5437907">
                  <a:extLst>
                    <a:ext uri="{9D8B030D-6E8A-4147-A177-3AD203B41FA5}">
                      <a16:colId xmlns:a16="http://schemas.microsoft.com/office/drawing/2014/main" val="177854073"/>
                    </a:ext>
                  </a:extLst>
                </a:gridCol>
                <a:gridCol w="982993">
                  <a:extLst>
                    <a:ext uri="{9D8B030D-6E8A-4147-A177-3AD203B41FA5}">
                      <a16:colId xmlns:a16="http://schemas.microsoft.com/office/drawing/2014/main" val="17775934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CM2</a:t>
                      </a:r>
                    </a:p>
                  </a:txBody>
                  <a:tcPr vert="vert270" anchor="ctr">
                    <a:lnL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08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2124291"/>
                  </a:ext>
                </a:extLst>
              </a:tr>
            </a:tbl>
          </a:graphicData>
        </a:graphic>
      </p:graphicFrame>
      <p:graphicFrame>
        <p:nvGraphicFramePr>
          <p:cNvPr id="20" name="Tableau 19">
            <a:extLst>
              <a:ext uri="{FF2B5EF4-FFF2-40B4-BE49-F238E27FC236}">
                <a16:creationId xmlns:a16="http://schemas.microsoft.com/office/drawing/2014/main" id="{8923248F-9899-664C-9231-DCB62E918B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8223130"/>
              </p:ext>
            </p:extLst>
          </p:nvPr>
        </p:nvGraphicFramePr>
        <p:xfrm>
          <a:off x="435386" y="1693656"/>
          <a:ext cx="6688897" cy="42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997">
                  <a:extLst>
                    <a:ext uri="{9D8B030D-6E8A-4147-A177-3AD203B41FA5}">
                      <a16:colId xmlns:a16="http://schemas.microsoft.com/office/drawing/2014/main" val="1900169028"/>
                    </a:ext>
                  </a:extLst>
                </a:gridCol>
                <a:gridCol w="5437907">
                  <a:extLst>
                    <a:ext uri="{9D8B030D-6E8A-4147-A177-3AD203B41FA5}">
                      <a16:colId xmlns:a16="http://schemas.microsoft.com/office/drawing/2014/main" val="177854073"/>
                    </a:ext>
                  </a:extLst>
                </a:gridCol>
                <a:gridCol w="982993">
                  <a:extLst>
                    <a:ext uri="{9D8B030D-6E8A-4147-A177-3AD203B41FA5}">
                      <a16:colId xmlns:a16="http://schemas.microsoft.com/office/drawing/2014/main" val="17775934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CM1</a:t>
                      </a:r>
                    </a:p>
                  </a:txBody>
                  <a:tcPr vert="vert270" anchor="ctr">
                    <a:lnL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08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2124291"/>
                  </a:ext>
                </a:extLst>
              </a:tr>
            </a:tbl>
          </a:graphicData>
        </a:graphic>
      </p:graphicFrame>
      <p:graphicFrame>
        <p:nvGraphicFramePr>
          <p:cNvPr id="44" name="Tableau 43">
            <a:extLst>
              <a:ext uri="{FF2B5EF4-FFF2-40B4-BE49-F238E27FC236}">
                <a16:creationId xmlns:a16="http://schemas.microsoft.com/office/drawing/2014/main" id="{00EA0C5A-2A89-924D-A636-C59D8E7959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0170844"/>
              </p:ext>
            </p:extLst>
          </p:nvPr>
        </p:nvGraphicFramePr>
        <p:xfrm>
          <a:off x="435378" y="2953408"/>
          <a:ext cx="6688897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5904">
                  <a:extLst>
                    <a:ext uri="{9D8B030D-6E8A-4147-A177-3AD203B41FA5}">
                      <a16:colId xmlns:a16="http://schemas.microsoft.com/office/drawing/2014/main" val="3010298456"/>
                    </a:ext>
                  </a:extLst>
                </a:gridCol>
                <a:gridCol w="982993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</a:tbl>
          </a:graphicData>
        </a:graphic>
      </p:graphicFrame>
      <p:sp>
        <p:nvSpPr>
          <p:cNvPr id="45" name="Rectangle : avec coins arrondis en haut 44">
            <a:extLst>
              <a:ext uri="{FF2B5EF4-FFF2-40B4-BE49-F238E27FC236}">
                <a16:creationId xmlns:a16="http://schemas.microsoft.com/office/drawing/2014/main" id="{D8E772DF-392F-8A48-AE57-EB9F4A086396}"/>
              </a:ext>
            </a:extLst>
          </p:cNvPr>
          <p:cNvSpPr/>
          <p:nvPr/>
        </p:nvSpPr>
        <p:spPr>
          <a:xfrm>
            <a:off x="435378" y="2723803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E08B"/>
          </a:solidFill>
          <a:ln w="25400">
            <a:solidFill>
              <a:srgbClr val="FFE0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graphicFrame>
        <p:nvGraphicFramePr>
          <p:cNvPr id="46" name="Tableau 45">
            <a:extLst>
              <a:ext uri="{FF2B5EF4-FFF2-40B4-BE49-F238E27FC236}">
                <a16:creationId xmlns:a16="http://schemas.microsoft.com/office/drawing/2014/main" id="{708CBD50-7F11-5C43-9398-B2DE7689B9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2211015"/>
              </p:ext>
            </p:extLst>
          </p:nvPr>
        </p:nvGraphicFramePr>
        <p:xfrm>
          <a:off x="435376" y="3775643"/>
          <a:ext cx="6688897" cy="42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997">
                  <a:extLst>
                    <a:ext uri="{9D8B030D-6E8A-4147-A177-3AD203B41FA5}">
                      <a16:colId xmlns:a16="http://schemas.microsoft.com/office/drawing/2014/main" val="1900169028"/>
                    </a:ext>
                  </a:extLst>
                </a:gridCol>
                <a:gridCol w="5437907">
                  <a:extLst>
                    <a:ext uri="{9D8B030D-6E8A-4147-A177-3AD203B41FA5}">
                      <a16:colId xmlns:a16="http://schemas.microsoft.com/office/drawing/2014/main" val="177854073"/>
                    </a:ext>
                  </a:extLst>
                </a:gridCol>
                <a:gridCol w="982993">
                  <a:extLst>
                    <a:ext uri="{9D8B030D-6E8A-4147-A177-3AD203B41FA5}">
                      <a16:colId xmlns:a16="http://schemas.microsoft.com/office/drawing/2014/main" val="17775934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CM2</a:t>
                      </a:r>
                    </a:p>
                  </a:txBody>
                  <a:tcPr vert="vert270" anchor="ctr">
                    <a:lnL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08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2124291"/>
                  </a:ext>
                </a:extLst>
              </a:tr>
            </a:tbl>
          </a:graphicData>
        </a:graphic>
      </p:graphicFrame>
      <p:graphicFrame>
        <p:nvGraphicFramePr>
          <p:cNvPr id="47" name="Tableau 46">
            <a:extLst>
              <a:ext uri="{FF2B5EF4-FFF2-40B4-BE49-F238E27FC236}">
                <a16:creationId xmlns:a16="http://schemas.microsoft.com/office/drawing/2014/main" id="{595DB810-9F7D-224A-966B-4C0A6D7A66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3403767"/>
              </p:ext>
            </p:extLst>
          </p:nvPr>
        </p:nvGraphicFramePr>
        <p:xfrm>
          <a:off x="435376" y="3289011"/>
          <a:ext cx="6688897" cy="42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997">
                  <a:extLst>
                    <a:ext uri="{9D8B030D-6E8A-4147-A177-3AD203B41FA5}">
                      <a16:colId xmlns:a16="http://schemas.microsoft.com/office/drawing/2014/main" val="1900169028"/>
                    </a:ext>
                  </a:extLst>
                </a:gridCol>
                <a:gridCol w="5437907">
                  <a:extLst>
                    <a:ext uri="{9D8B030D-6E8A-4147-A177-3AD203B41FA5}">
                      <a16:colId xmlns:a16="http://schemas.microsoft.com/office/drawing/2014/main" val="177854073"/>
                    </a:ext>
                  </a:extLst>
                </a:gridCol>
                <a:gridCol w="982993">
                  <a:extLst>
                    <a:ext uri="{9D8B030D-6E8A-4147-A177-3AD203B41FA5}">
                      <a16:colId xmlns:a16="http://schemas.microsoft.com/office/drawing/2014/main" val="17775934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CM1</a:t>
                      </a:r>
                    </a:p>
                  </a:txBody>
                  <a:tcPr vert="vert270" anchor="ctr">
                    <a:lnL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08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2124291"/>
                  </a:ext>
                </a:extLst>
              </a:tr>
            </a:tbl>
          </a:graphicData>
        </a:graphic>
      </p:graphicFrame>
      <p:graphicFrame>
        <p:nvGraphicFramePr>
          <p:cNvPr id="48" name="Tableau 47">
            <a:extLst>
              <a:ext uri="{FF2B5EF4-FFF2-40B4-BE49-F238E27FC236}">
                <a16:creationId xmlns:a16="http://schemas.microsoft.com/office/drawing/2014/main" id="{9E29D574-9DC0-8843-8902-6009ED0659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3517026"/>
              </p:ext>
            </p:extLst>
          </p:nvPr>
        </p:nvGraphicFramePr>
        <p:xfrm>
          <a:off x="435388" y="4831765"/>
          <a:ext cx="6688897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5904">
                  <a:extLst>
                    <a:ext uri="{9D8B030D-6E8A-4147-A177-3AD203B41FA5}">
                      <a16:colId xmlns:a16="http://schemas.microsoft.com/office/drawing/2014/main" val="3010298456"/>
                    </a:ext>
                  </a:extLst>
                </a:gridCol>
                <a:gridCol w="982993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</a:tbl>
          </a:graphicData>
        </a:graphic>
      </p:graphicFrame>
      <p:sp>
        <p:nvSpPr>
          <p:cNvPr id="49" name="Rectangle : avec coins arrondis en haut 48">
            <a:extLst>
              <a:ext uri="{FF2B5EF4-FFF2-40B4-BE49-F238E27FC236}">
                <a16:creationId xmlns:a16="http://schemas.microsoft.com/office/drawing/2014/main" id="{6A59A6D3-6097-C84F-B3DA-5B61E58632E0}"/>
              </a:ext>
            </a:extLst>
          </p:cNvPr>
          <p:cNvSpPr/>
          <p:nvPr/>
        </p:nvSpPr>
        <p:spPr>
          <a:xfrm>
            <a:off x="435388" y="4602160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E08B"/>
          </a:solidFill>
          <a:ln w="25400">
            <a:solidFill>
              <a:srgbClr val="FFE0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graphicFrame>
        <p:nvGraphicFramePr>
          <p:cNvPr id="50" name="Tableau 49">
            <a:extLst>
              <a:ext uri="{FF2B5EF4-FFF2-40B4-BE49-F238E27FC236}">
                <a16:creationId xmlns:a16="http://schemas.microsoft.com/office/drawing/2014/main" id="{0CED22E6-B267-824D-9BB2-B643F1A856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3373223"/>
              </p:ext>
            </p:extLst>
          </p:nvPr>
        </p:nvGraphicFramePr>
        <p:xfrm>
          <a:off x="435386" y="5654000"/>
          <a:ext cx="6688897" cy="42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997">
                  <a:extLst>
                    <a:ext uri="{9D8B030D-6E8A-4147-A177-3AD203B41FA5}">
                      <a16:colId xmlns:a16="http://schemas.microsoft.com/office/drawing/2014/main" val="1900169028"/>
                    </a:ext>
                  </a:extLst>
                </a:gridCol>
                <a:gridCol w="5437907">
                  <a:extLst>
                    <a:ext uri="{9D8B030D-6E8A-4147-A177-3AD203B41FA5}">
                      <a16:colId xmlns:a16="http://schemas.microsoft.com/office/drawing/2014/main" val="177854073"/>
                    </a:ext>
                  </a:extLst>
                </a:gridCol>
                <a:gridCol w="982993">
                  <a:extLst>
                    <a:ext uri="{9D8B030D-6E8A-4147-A177-3AD203B41FA5}">
                      <a16:colId xmlns:a16="http://schemas.microsoft.com/office/drawing/2014/main" val="17775934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CM2</a:t>
                      </a:r>
                    </a:p>
                  </a:txBody>
                  <a:tcPr vert="vert270" anchor="ctr">
                    <a:lnL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08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2124291"/>
                  </a:ext>
                </a:extLst>
              </a:tr>
            </a:tbl>
          </a:graphicData>
        </a:graphic>
      </p:graphicFrame>
      <p:graphicFrame>
        <p:nvGraphicFramePr>
          <p:cNvPr id="51" name="Tableau 50">
            <a:extLst>
              <a:ext uri="{FF2B5EF4-FFF2-40B4-BE49-F238E27FC236}">
                <a16:creationId xmlns:a16="http://schemas.microsoft.com/office/drawing/2014/main" id="{B3BE8661-D031-F24C-9C86-DBA8858576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7902787"/>
              </p:ext>
            </p:extLst>
          </p:nvPr>
        </p:nvGraphicFramePr>
        <p:xfrm>
          <a:off x="435386" y="5167368"/>
          <a:ext cx="6688897" cy="42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997">
                  <a:extLst>
                    <a:ext uri="{9D8B030D-6E8A-4147-A177-3AD203B41FA5}">
                      <a16:colId xmlns:a16="http://schemas.microsoft.com/office/drawing/2014/main" val="1900169028"/>
                    </a:ext>
                  </a:extLst>
                </a:gridCol>
                <a:gridCol w="5437907">
                  <a:extLst>
                    <a:ext uri="{9D8B030D-6E8A-4147-A177-3AD203B41FA5}">
                      <a16:colId xmlns:a16="http://schemas.microsoft.com/office/drawing/2014/main" val="177854073"/>
                    </a:ext>
                  </a:extLst>
                </a:gridCol>
                <a:gridCol w="982993">
                  <a:extLst>
                    <a:ext uri="{9D8B030D-6E8A-4147-A177-3AD203B41FA5}">
                      <a16:colId xmlns:a16="http://schemas.microsoft.com/office/drawing/2014/main" val="17775934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CM1</a:t>
                      </a:r>
                    </a:p>
                  </a:txBody>
                  <a:tcPr vert="vert270" anchor="ctr">
                    <a:lnL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08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2124291"/>
                  </a:ext>
                </a:extLst>
              </a:tr>
            </a:tbl>
          </a:graphicData>
        </a:graphic>
      </p:graphicFrame>
      <p:graphicFrame>
        <p:nvGraphicFramePr>
          <p:cNvPr id="52" name="Tableau 51">
            <a:extLst>
              <a:ext uri="{FF2B5EF4-FFF2-40B4-BE49-F238E27FC236}">
                <a16:creationId xmlns:a16="http://schemas.microsoft.com/office/drawing/2014/main" id="{293DEA2C-83EC-AD41-A878-5D8BEE31A7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8075972"/>
              </p:ext>
            </p:extLst>
          </p:nvPr>
        </p:nvGraphicFramePr>
        <p:xfrm>
          <a:off x="435378" y="6427120"/>
          <a:ext cx="6688897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5904">
                  <a:extLst>
                    <a:ext uri="{9D8B030D-6E8A-4147-A177-3AD203B41FA5}">
                      <a16:colId xmlns:a16="http://schemas.microsoft.com/office/drawing/2014/main" val="3010298456"/>
                    </a:ext>
                  </a:extLst>
                </a:gridCol>
                <a:gridCol w="982993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</a:tbl>
          </a:graphicData>
        </a:graphic>
      </p:graphicFrame>
      <p:sp>
        <p:nvSpPr>
          <p:cNvPr id="53" name="Rectangle : avec coins arrondis en haut 52">
            <a:extLst>
              <a:ext uri="{FF2B5EF4-FFF2-40B4-BE49-F238E27FC236}">
                <a16:creationId xmlns:a16="http://schemas.microsoft.com/office/drawing/2014/main" id="{110CBFD5-EF65-734D-837E-7D39BFC2D30C}"/>
              </a:ext>
            </a:extLst>
          </p:cNvPr>
          <p:cNvSpPr/>
          <p:nvPr/>
        </p:nvSpPr>
        <p:spPr>
          <a:xfrm>
            <a:off x="435378" y="6197515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E08B"/>
          </a:solidFill>
          <a:ln w="25400">
            <a:solidFill>
              <a:srgbClr val="FFE0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graphicFrame>
        <p:nvGraphicFramePr>
          <p:cNvPr id="54" name="Tableau 53">
            <a:extLst>
              <a:ext uri="{FF2B5EF4-FFF2-40B4-BE49-F238E27FC236}">
                <a16:creationId xmlns:a16="http://schemas.microsoft.com/office/drawing/2014/main" id="{7FC114A4-77BB-E54F-BCE5-764F67478E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9801015"/>
              </p:ext>
            </p:extLst>
          </p:nvPr>
        </p:nvGraphicFramePr>
        <p:xfrm>
          <a:off x="435376" y="7249355"/>
          <a:ext cx="6688897" cy="42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997">
                  <a:extLst>
                    <a:ext uri="{9D8B030D-6E8A-4147-A177-3AD203B41FA5}">
                      <a16:colId xmlns:a16="http://schemas.microsoft.com/office/drawing/2014/main" val="1900169028"/>
                    </a:ext>
                  </a:extLst>
                </a:gridCol>
                <a:gridCol w="5437907">
                  <a:extLst>
                    <a:ext uri="{9D8B030D-6E8A-4147-A177-3AD203B41FA5}">
                      <a16:colId xmlns:a16="http://schemas.microsoft.com/office/drawing/2014/main" val="177854073"/>
                    </a:ext>
                  </a:extLst>
                </a:gridCol>
                <a:gridCol w="982993">
                  <a:extLst>
                    <a:ext uri="{9D8B030D-6E8A-4147-A177-3AD203B41FA5}">
                      <a16:colId xmlns:a16="http://schemas.microsoft.com/office/drawing/2014/main" val="17775934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CM2</a:t>
                      </a:r>
                    </a:p>
                  </a:txBody>
                  <a:tcPr vert="vert270" anchor="ctr">
                    <a:lnL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08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2124291"/>
                  </a:ext>
                </a:extLst>
              </a:tr>
            </a:tbl>
          </a:graphicData>
        </a:graphic>
      </p:graphicFrame>
      <p:graphicFrame>
        <p:nvGraphicFramePr>
          <p:cNvPr id="55" name="Tableau 54">
            <a:extLst>
              <a:ext uri="{FF2B5EF4-FFF2-40B4-BE49-F238E27FC236}">
                <a16:creationId xmlns:a16="http://schemas.microsoft.com/office/drawing/2014/main" id="{2239B1E1-FCA8-E448-834A-5F409CDAD6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2358499"/>
              </p:ext>
            </p:extLst>
          </p:nvPr>
        </p:nvGraphicFramePr>
        <p:xfrm>
          <a:off x="435376" y="6762723"/>
          <a:ext cx="6688897" cy="42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997">
                  <a:extLst>
                    <a:ext uri="{9D8B030D-6E8A-4147-A177-3AD203B41FA5}">
                      <a16:colId xmlns:a16="http://schemas.microsoft.com/office/drawing/2014/main" val="1900169028"/>
                    </a:ext>
                  </a:extLst>
                </a:gridCol>
                <a:gridCol w="5437907">
                  <a:extLst>
                    <a:ext uri="{9D8B030D-6E8A-4147-A177-3AD203B41FA5}">
                      <a16:colId xmlns:a16="http://schemas.microsoft.com/office/drawing/2014/main" val="177854073"/>
                    </a:ext>
                  </a:extLst>
                </a:gridCol>
                <a:gridCol w="982993">
                  <a:extLst>
                    <a:ext uri="{9D8B030D-6E8A-4147-A177-3AD203B41FA5}">
                      <a16:colId xmlns:a16="http://schemas.microsoft.com/office/drawing/2014/main" val="17775934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CM1</a:t>
                      </a:r>
                    </a:p>
                  </a:txBody>
                  <a:tcPr vert="vert270" anchor="ctr">
                    <a:lnL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08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2124291"/>
                  </a:ext>
                </a:extLst>
              </a:tr>
            </a:tbl>
          </a:graphicData>
        </a:graphic>
      </p:graphicFrame>
      <p:graphicFrame>
        <p:nvGraphicFramePr>
          <p:cNvPr id="56" name="Tableau 55">
            <a:extLst>
              <a:ext uri="{FF2B5EF4-FFF2-40B4-BE49-F238E27FC236}">
                <a16:creationId xmlns:a16="http://schemas.microsoft.com/office/drawing/2014/main" id="{D8FC1778-F73E-D84F-8B01-C9E907F32C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1721526"/>
              </p:ext>
            </p:extLst>
          </p:nvPr>
        </p:nvGraphicFramePr>
        <p:xfrm>
          <a:off x="435390" y="8298166"/>
          <a:ext cx="6688897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5904">
                  <a:extLst>
                    <a:ext uri="{9D8B030D-6E8A-4147-A177-3AD203B41FA5}">
                      <a16:colId xmlns:a16="http://schemas.microsoft.com/office/drawing/2014/main" val="3010298456"/>
                    </a:ext>
                  </a:extLst>
                </a:gridCol>
                <a:gridCol w="982993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</a:tbl>
          </a:graphicData>
        </a:graphic>
      </p:graphicFrame>
      <p:sp>
        <p:nvSpPr>
          <p:cNvPr id="57" name="Rectangle : avec coins arrondis en haut 56">
            <a:extLst>
              <a:ext uri="{FF2B5EF4-FFF2-40B4-BE49-F238E27FC236}">
                <a16:creationId xmlns:a16="http://schemas.microsoft.com/office/drawing/2014/main" id="{08FEC800-9096-7B4B-A530-DD0A9B8200CA}"/>
              </a:ext>
            </a:extLst>
          </p:cNvPr>
          <p:cNvSpPr/>
          <p:nvPr/>
        </p:nvSpPr>
        <p:spPr>
          <a:xfrm>
            <a:off x="435390" y="8068561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E08B"/>
          </a:solidFill>
          <a:ln w="25400">
            <a:solidFill>
              <a:srgbClr val="FFE0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graphicFrame>
        <p:nvGraphicFramePr>
          <p:cNvPr id="58" name="Tableau 57">
            <a:extLst>
              <a:ext uri="{FF2B5EF4-FFF2-40B4-BE49-F238E27FC236}">
                <a16:creationId xmlns:a16="http://schemas.microsoft.com/office/drawing/2014/main" id="{2E266BF2-FFC2-2242-9C97-3FD1286630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1909751"/>
              </p:ext>
            </p:extLst>
          </p:nvPr>
        </p:nvGraphicFramePr>
        <p:xfrm>
          <a:off x="435388" y="9120401"/>
          <a:ext cx="6688897" cy="42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997">
                  <a:extLst>
                    <a:ext uri="{9D8B030D-6E8A-4147-A177-3AD203B41FA5}">
                      <a16:colId xmlns:a16="http://schemas.microsoft.com/office/drawing/2014/main" val="1900169028"/>
                    </a:ext>
                  </a:extLst>
                </a:gridCol>
                <a:gridCol w="5437907">
                  <a:extLst>
                    <a:ext uri="{9D8B030D-6E8A-4147-A177-3AD203B41FA5}">
                      <a16:colId xmlns:a16="http://schemas.microsoft.com/office/drawing/2014/main" val="177854073"/>
                    </a:ext>
                  </a:extLst>
                </a:gridCol>
                <a:gridCol w="982993">
                  <a:extLst>
                    <a:ext uri="{9D8B030D-6E8A-4147-A177-3AD203B41FA5}">
                      <a16:colId xmlns:a16="http://schemas.microsoft.com/office/drawing/2014/main" val="17775934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CM2</a:t>
                      </a:r>
                    </a:p>
                  </a:txBody>
                  <a:tcPr vert="vert270" anchor="ctr">
                    <a:lnL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08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2124291"/>
                  </a:ext>
                </a:extLst>
              </a:tr>
            </a:tbl>
          </a:graphicData>
        </a:graphic>
      </p:graphicFrame>
      <p:graphicFrame>
        <p:nvGraphicFramePr>
          <p:cNvPr id="59" name="Tableau 58">
            <a:extLst>
              <a:ext uri="{FF2B5EF4-FFF2-40B4-BE49-F238E27FC236}">
                <a16:creationId xmlns:a16="http://schemas.microsoft.com/office/drawing/2014/main" id="{A396BCCE-BDF8-F94C-AD02-55022C64AC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5078685"/>
              </p:ext>
            </p:extLst>
          </p:nvPr>
        </p:nvGraphicFramePr>
        <p:xfrm>
          <a:off x="435388" y="8633769"/>
          <a:ext cx="6688897" cy="42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997">
                  <a:extLst>
                    <a:ext uri="{9D8B030D-6E8A-4147-A177-3AD203B41FA5}">
                      <a16:colId xmlns:a16="http://schemas.microsoft.com/office/drawing/2014/main" val="1900169028"/>
                    </a:ext>
                  </a:extLst>
                </a:gridCol>
                <a:gridCol w="5437907">
                  <a:extLst>
                    <a:ext uri="{9D8B030D-6E8A-4147-A177-3AD203B41FA5}">
                      <a16:colId xmlns:a16="http://schemas.microsoft.com/office/drawing/2014/main" val="177854073"/>
                    </a:ext>
                  </a:extLst>
                </a:gridCol>
                <a:gridCol w="982993">
                  <a:extLst>
                    <a:ext uri="{9D8B030D-6E8A-4147-A177-3AD203B41FA5}">
                      <a16:colId xmlns:a16="http://schemas.microsoft.com/office/drawing/2014/main" val="17775934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CM1</a:t>
                      </a:r>
                    </a:p>
                  </a:txBody>
                  <a:tcPr vert="vert270" anchor="ctr">
                    <a:lnL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08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21242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42541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7" name="Connecteur droit 46">
            <a:extLst>
              <a:ext uri="{FF2B5EF4-FFF2-40B4-BE49-F238E27FC236}">
                <a16:creationId xmlns:a16="http://schemas.microsoft.com/office/drawing/2014/main" id="{476D150A-4D29-664E-B9EF-23E6E8929E39}"/>
              </a:ext>
            </a:extLst>
          </p:cNvPr>
          <p:cNvCxnSpPr/>
          <p:nvPr/>
        </p:nvCxnSpPr>
        <p:spPr>
          <a:xfrm>
            <a:off x="288099" y="786102"/>
            <a:ext cx="7002049" cy="0"/>
          </a:xfrm>
          <a:prstGeom prst="line">
            <a:avLst/>
          </a:prstGeom>
          <a:ln w="603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4CDA5EF1-52E0-5647-A1F7-CCBEBCFE40AB}"/>
              </a:ext>
            </a:extLst>
          </p:cNvPr>
          <p:cNvSpPr/>
          <p:nvPr/>
        </p:nvSpPr>
        <p:spPr>
          <a:xfrm>
            <a:off x="-2" y="10014705"/>
            <a:ext cx="7559675" cy="677108"/>
          </a:xfrm>
          <a:prstGeom prst="rect">
            <a:avLst/>
          </a:prstGeom>
          <a:solidFill>
            <a:srgbClr val="FFE08B"/>
          </a:solidFill>
          <a:ln>
            <a:solidFill>
              <a:srgbClr val="FFE0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B84EF04-114D-B049-BB97-E77673CBDB33}"/>
              </a:ext>
            </a:extLst>
          </p:cNvPr>
          <p:cNvSpPr/>
          <p:nvPr/>
        </p:nvSpPr>
        <p:spPr>
          <a:xfrm>
            <a:off x="435356" y="2285017"/>
            <a:ext cx="6688898" cy="229605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solidFill>
                  <a:schemeClr val="tx1"/>
                </a:solidFill>
                <a:latin typeface="+mj-lt"/>
              </a:rPr>
              <a:t>PAUSE DÉJEUNER</a:t>
            </a:r>
          </a:p>
        </p:txBody>
      </p:sp>
      <p:graphicFrame>
        <p:nvGraphicFramePr>
          <p:cNvPr id="22" name="Tableau 21">
            <a:extLst>
              <a:ext uri="{FF2B5EF4-FFF2-40B4-BE49-F238E27FC236}">
                <a16:creationId xmlns:a16="http://schemas.microsoft.com/office/drawing/2014/main" id="{22BDF055-CE82-DA4B-9A3C-8260B59B4A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1530134"/>
              </p:ext>
            </p:extLst>
          </p:nvPr>
        </p:nvGraphicFramePr>
        <p:xfrm>
          <a:off x="435390" y="937809"/>
          <a:ext cx="6688897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5904">
                  <a:extLst>
                    <a:ext uri="{9D8B030D-6E8A-4147-A177-3AD203B41FA5}">
                      <a16:colId xmlns:a16="http://schemas.microsoft.com/office/drawing/2014/main" val="3010298456"/>
                    </a:ext>
                  </a:extLst>
                </a:gridCol>
                <a:gridCol w="982993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</a:tbl>
          </a:graphicData>
        </a:graphic>
      </p:graphicFrame>
      <p:sp>
        <p:nvSpPr>
          <p:cNvPr id="25" name="Rectangle : avec coins arrondis en haut 24">
            <a:extLst>
              <a:ext uri="{FF2B5EF4-FFF2-40B4-BE49-F238E27FC236}">
                <a16:creationId xmlns:a16="http://schemas.microsoft.com/office/drawing/2014/main" id="{24037F72-BB11-6F46-867B-06A1BEF11B31}"/>
              </a:ext>
            </a:extLst>
          </p:cNvPr>
          <p:cNvSpPr/>
          <p:nvPr/>
        </p:nvSpPr>
        <p:spPr>
          <a:xfrm>
            <a:off x="435390" y="708204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E08B"/>
          </a:solidFill>
          <a:ln w="25400">
            <a:solidFill>
              <a:srgbClr val="FFE0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graphicFrame>
        <p:nvGraphicFramePr>
          <p:cNvPr id="26" name="Tableau 25">
            <a:extLst>
              <a:ext uri="{FF2B5EF4-FFF2-40B4-BE49-F238E27FC236}">
                <a16:creationId xmlns:a16="http://schemas.microsoft.com/office/drawing/2014/main" id="{4209AAEA-80B5-CD4F-8D2C-58661AD205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0296680"/>
              </p:ext>
            </p:extLst>
          </p:nvPr>
        </p:nvGraphicFramePr>
        <p:xfrm>
          <a:off x="435388" y="1760044"/>
          <a:ext cx="6688897" cy="42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997">
                  <a:extLst>
                    <a:ext uri="{9D8B030D-6E8A-4147-A177-3AD203B41FA5}">
                      <a16:colId xmlns:a16="http://schemas.microsoft.com/office/drawing/2014/main" val="1900169028"/>
                    </a:ext>
                  </a:extLst>
                </a:gridCol>
                <a:gridCol w="5437907">
                  <a:extLst>
                    <a:ext uri="{9D8B030D-6E8A-4147-A177-3AD203B41FA5}">
                      <a16:colId xmlns:a16="http://schemas.microsoft.com/office/drawing/2014/main" val="177854073"/>
                    </a:ext>
                  </a:extLst>
                </a:gridCol>
                <a:gridCol w="982993">
                  <a:extLst>
                    <a:ext uri="{9D8B030D-6E8A-4147-A177-3AD203B41FA5}">
                      <a16:colId xmlns:a16="http://schemas.microsoft.com/office/drawing/2014/main" val="17775934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CM2</a:t>
                      </a:r>
                    </a:p>
                  </a:txBody>
                  <a:tcPr vert="vert270" anchor="ctr">
                    <a:lnL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08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2124291"/>
                  </a:ext>
                </a:extLst>
              </a:tr>
            </a:tbl>
          </a:graphicData>
        </a:graphic>
      </p:graphicFrame>
      <p:graphicFrame>
        <p:nvGraphicFramePr>
          <p:cNvPr id="27" name="Tableau 26">
            <a:extLst>
              <a:ext uri="{FF2B5EF4-FFF2-40B4-BE49-F238E27FC236}">
                <a16:creationId xmlns:a16="http://schemas.microsoft.com/office/drawing/2014/main" id="{CEDECD49-0632-C941-8EA1-AB43C2FA34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6942461"/>
              </p:ext>
            </p:extLst>
          </p:nvPr>
        </p:nvGraphicFramePr>
        <p:xfrm>
          <a:off x="435388" y="1273412"/>
          <a:ext cx="6688897" cy="42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997">
                  <a:extLst>
                    <a:ext uri="{9D8B030D-6E8A-4147-A177-3AD203B41FA5}">
                      <a16:colId xmlns:a16="http://schemas.microsoft.com/office/drawing/2014/main" val="1900169028"/>
                    </a:ext>
                  </a:extLst>
                </a:gridCol>
                <a:gridCol w="5437907">
                  <a:extLst>
                    <a:ext uri="{9D8B030D-6E8A-4147-A177-3AD203B41FA5}">
                      <a16:colId xmlns:a16="http://schemas.microsoft.com/office/drawing/2014/main" val="177854073"/>
                    </a:ext>
                  </a:extLst>
                </a:gridCol>
                <a:gridCol w="982993">
                  <a:extLst>
                    <a:ext uri="{9D8B030D-6E8A-4147-A177-3AD203B41FA5}">
                      <a16:colId xmlns:a16="http://schemas.microsoft.com/office/drawing/2014/main" val="17775934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CM1</a:t>
                      </a:r>
                    </a:p>
                  </a:txBody>
                  <a:tcPr vert="vert270" anchor="ctr">
                    <a:lnL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08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2124291"/>
                  </a:ext>
                </a:extLst>
              </a:tr>
            </a:tbl>
          </a:graphicData>
        </a:graphic>
      </p:graphicFrame>
      <p:graphicFrame>
        <p:nvGraphicFramePr>
          <p:cNvPr id="28" name="Tableau 27">
            <a:extLst>
              <a:ext uri="{FF2B5EF4-FFF2-40B4-BE49-F238E27FC236}">
                <a16:creationId xmlns:a16="http://schemas.microsoft.com/office/drawing/2014/main" id="{F92C6ACB-DC21-934D-8A65-4FCC250D2F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806237"/>
              </p:ext>
            </p:extLst>
          </p:nvPr>
        </p:nvGraphicFramePr>
        <p:xfrm>
          <a:off x="435390" y="2828903"/>
          <a:ext cx="6688897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5904">
                  <a:extLst>
                    <a:ext uri="{9D8B030D-6E8A-4147-A177-3AD203B41FA5}">
                      <a16:colId xmlns:a16="http://schemas.microsoft.com/office/drawing/2014/main" val="3010298456"/>
                    </a:ext>
                  </a:extLst>
                </a:gridCol>
                <a:gridCol w="982993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</a:tbl>
          </a:graphicData>
        </a:graphic>
      </p:graphicFrame>
      <p:sp>
        <p:nvSpPr>
          <p:cNvPr id="31" name="Rectangle : avec coins arrondis en haut 30">
            <a:extLst>
              <a:ext uri="{FF2B5EF4-FFF2-40B4-BE49-F238E27FC236}">
                <a16:creationId xmlns:a16="http://schemas.microsoft.com/office/drawing/2014/main" id="{06897028-FE97-B948-ABAE-B2E24D95DC2E}"/>
              </a:ext>
            </a:extLst>
          </p:cNvPr>
          <p:cNvSpPr/>
          <p:nvPr/>
        </p:nvSpPr>
        <p:spPr>
          <a:xfrm>
            <a:off x="435390" y="2599298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E08B"/>
          </a:solidFill>
          <a:ln w="25400">
            <a:solidFill>
              <a:srgbClr val="FFE0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graphicFrame>
        <p:nvGraphicFramePr>
          <p:cNvPr id="34" name="Tableau 33">
            <a:extLst>
              <a:ext uri="{FF2B5EF4-FFF2-40B4-BE49-F238E27FC236}">
                <a16:creationId xmlns:a16="http://schemas.microsoft.com/office/drawing/2014/main" id="{035A2443-2754-1244-BDB5-D3824B6A4A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0335391"/>
              </p:ext>
            </p:extLst>
          </p:nvPr>
        </p:nvGraphicFramePr>
        <p:xfrm>
          <a:off x="435388" y="3651138"/>
          <a:ext cx="6688897" cy="42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997">
                  <a:extLst>
                    <a:ext uri="{9D8B030D-6E8A-4147-A177-3AD203B41FA5}">
                      <a16:colId xmlns:a16="http://schemas.microsoft.com/office/drawing/2014/main" val="1900169028"/>
                    </a:ext>
                  </a:extLst>
                </a:gridCol>
                <a:gridCol w="5437907">
                  <a:extLst>
                    <a:ext uri="{9D8B030D-6E8A-4147-A177-3AD203B41FA5}">
                      <a16:colId xmlns:a16="http://schemas.microsoft.com/office/drawing/2014/main" val="177854073"/>
                    </a:ext>
                  </a:extLst>
                </a:gridCol>
                <a:gridCol w="982993">
                  <a:extLst>
                    <a:ext uri="{9D8B030D-6E8A-4147-A177-3AD203B41FA5}">
                      <a16:colId xmlns:a16="http://schemas.microsoft.com/office/drawing/2014/main" val="17775934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CM2</a:t>
                      </a:r>
                    </a:p>
                  </a:txBody>
                  <a:tcPr vert="vert270" anchor="ctr">
                    <a:lnL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08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2124291"/>
                  </a:ext>
                </a:extLst>
              </a:tr>
            </a:tbl>
          </a:graphicData>
        </a:graphic>
      </p:graphicFrame>
      <p:graphicFrame>
        <p:nvGraphicFramePr>
          <p:cNvPr id="35" name="Tableau 34">
            <a:extLst>
              <a:ext uri="{FF2B5EF4-FFF2-40B4-BE49-F238E27FC236}">
                <a16:creationId xmlns:a16="http://schemas.microsoft.com/office/drawing/2014/main" id="{DE958C52-E171-1241-AC66-4E295529D2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1145337"/>
              </p:ext>
            </p:extLst>
          </p:nvPr>
        </p:nvGraphicFramePr>
        <p:xfrm>
          <a:off x="435388" y="3164506"/>
          <a:ext cx="6688897" cy="42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997">
                  <a:extLst>
                    <a:ext uri="{9D8B030D-6E8A-4147-A177-3AD203B41FA5}">
                      <a16:colId xmlns:a16="http://schemas.microsoft.com/office/drawing/2014/main" val="1900169028"/>
                    </a:ext>
                  </a:extLst>
                </a:gridCol>
                <a:gridCol w="5437907">
                  <a:extLst>
                    <a:ext uri="{9D8B030D-6E8A-4147-A177-3AD203B41FA5}">
                      <a16:colId xmlns:a16="http://schemas.microsoft.com/office/drawing/2014/main" val="177854073"/>
                    </a:ext>
                  </a:extLst>
                </a:gridCol>
                <a:gridCol w="982993">
                  <a:extLst>
                    <a:ext uri="{9D8B030D-6E8A-4147-A177-3AD203B41FA5}">
                      <a16:colId xmlns:a16="http://schemas.microsoft.com/office/drawing/2014/main" val="17775934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CM1</a:t>
                      </a:r>
                    </a:p>
                  </a:txBody>
                  <a:tcPr vert="vert270" anchor="ctr">
                    <a:lnL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08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2124291"/>
                  </a:ext>
                </a:extLst>
              </a:tr>
            </a:tbl>
          </a:graphicData>
        </a:graphic>
      </p:graphicFrame>
      <p:graphicFrame>
        <p:nvGraphicFramePr>
          <p:cNvPr id="36" name="Tableau 35">
            <a:extLst>
              <a:ext uri="{FF2B5EF4-FFF2-40B4-BE49-F238E27FC236}">
                <a16:creationId xmlns:a16="http://schemas.microsoft.com/office/drawing/2014/main" id="{8D9083B9-71E8-1741-98DB-AB9EFBA7D3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2519062"/>
              </p:ext>
            </p:extLst>
          </p:nvPr>
        </p:nvGraphicFramePr>
        <p:xfrm>
          <a:off x="435390" y="4449071"/>
          <a:ext cx="6688897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5904">
                  <a:extLst>
                    <a:ext uri="{9D8B030D-6E8A-4147-A177-3AD203B41FA5}">
                      <a16:colId xmlns:a16="http://schemas.microsoft.com/office/drawing/2014/main" val="3010298456"/>
                    </a:ext>
                  </a:extLst>
                </a:gridCol>
                <a:gridCol w="982993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</a:tbl>
          </a:graphicData>
        </a:graphic>
      </p:graphicFrame>
      <p:sp>
        <p:nvSpPr>
          <p:cNvPr id="37" name="Rectangle : avec coins arrondis en haut 36">
            <a:extLst>
              <a:ext uri="{FF2B5EF4-FFF2-40B4-BE49-F238E27FC236}">
                <a16:creationId xmlns:a16="http://schemas.microsoft.com/office/drawing/2014/main" id="{2DB2F284-1230-0148-8F15-EC8C27FAC7A6}"/>
              </a:ext>
            </a:extLst>
          </p:cNvPr>
          <p:cNvSpPr/>
          <p:nvPr/>
        </p:nvSpPr>
        <p:spPr>
          <a:xfrm>
            <a:off x="435390" y="4219466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E08B"/>
          </a:solidFill>
          <a:ln w="25400">
            <a:solidFill>
              <a:srgbClr val="FFE0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graphicFrame>
        <p:nvGraphicFramePr>
          <p:cNvPr id="38" name="Tableau 37">
            <a:extLst>
              <a:ext uri="{FF2B5EF4-FFF2-40B4-BE49-F238E27FC236}">
                <a16:creationId xmlns:a16="http://schemas.microsoft.com/office/drawing/2014/main" id="{9EC70CDC-E2A4-DF4D-B56E-B52876AB23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2759653"/>
              </p:ext>
            </p:extLst>
          </p:nvPr>
        </p:nvGraphicFramePr>
        <p:xfrm>
          <a:off x="435388" y="5271306"/>
          <a:ext cx="6688897" cy="42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997">
                  <a:extLst>
                    <a:ext uri="{9D8B030D-6E8A-4147-A177-3AD203B41FA5}">
                      <a16:colId xmlns:a16="http://schemas.microsoft.com/office/drawing/2014/main" val="1900169028"/>
                    </a:ext>
                  </a:extLst>
                </a:gridCol>
                <a:gridCol w="5437907">
                  <a:extLst>
                    <a:ext uri="{9D8B030D-6E8A-4147-A177-3AD203B41FA5}">
                      <a16:colId xmlns:a16="http://schemas.microsoft.com/office/drawing/2014/main" val="177854073"/>
                    </a:ext>
                  </a:extLst>
                </a:gridCol>
                <a:gridCol w="982993">
                  <a:extLst>
                    <a:ext uri="{9D8B030D-6E8A-4147-A177-3AD203B41FA5}">
                      <a16:colId xmlns:a16="http://schemas.microsoft.com/office/drawing/2014/main" val="17775934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CM2</a:t>
                      </a:r>
                    </a:p>
                  </a:txBody>
                  <a:tcPr vert="vert270" anchor="ctr">
                    <a:lnL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08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2124291"/>
                  </a:ext>
                </a:extLst>
              </a:tr>
            </a:tbl>
          </a:graphicData>
        </a:graphic>
      </p:graphicFrame>
      <p:graphicFrame>
        <p:nvGraphicFramePr>
          <p:cNvPr id="39" name="Tableau 38">
            <a:extLst>
              <a:ext uri="{FF2B5EF4-FFF2-40B4-BE49-F238E27FC236}">
                <a16:creationId xmlns:a16="http://schemas.microsoft.com/office/drawing/2014/main" id="{F4C96FD0-CA28-2D4C-8598-B877487970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477953"/>
              </p:ext>
            </p:extLst>
          </p:nvPr>
        </p:nvGraphicFramePr>
        <p:xfrm>
          <a:off x="435388" y="4784674"/>
          <a:ext cx="6688897" cy="42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997">
                  <a:extLst>
                    <a:ext uri="{9D8B030D-6E8A-4147-A177-3AD203B41FA5}">
                      <a16:colId xmlns:a16="http://schemas.microsoft.com/office/drawing/2014/main" val="1900169028"/>
                    </a:ext>
                  </a:extLst>
                </a:gridCol>
                <a:gridCol w="5437907">
                  <a:extLst>
                    <a:ext uri="{9D8B030D-6E8A-4147-A177-3AD203B41FA5}">
                      <a16:colId xmlns:a16="http://schemas.microsoft.com/office/drawing/2014/main" val="177854073"/>
                    </a:ext>
                  </a:extLst>
                </a:gridCol>
                <a:gridCol w="982993">
                  <a:extLst>
                    <a:ext uri="{9D8B030D-6E8A-4147-A177-3AD203B41FA5}">
                      <a16:colId xmlns:a16="http://schemas.microsoft.com/office/drawing/2014/main" val="17775934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CM1</a:t>
                      </a:r>
                    </a:p>
                  </a:txBody>
                  <a:tcPr vert="vert270" anchor="ctr">
                    <a:lnL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08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2124291"/>
                  </a:ext>
                </a:extLst>
              </a:tr>
            </a:tbl>
          </a:graphicData>
        </a:graphic>
      </p:graphicFrame>
      <p:graphicFrame>
        <p:nvGraphicFramePr>
          <p:cNvPr id="40" name="Tableau 39">
            <a:extLst>
              <a:ext uri="{FF2B5EF4-FFF2-40B4-BE49-F238E27FC236}">
                <a16:creationId xmlns:a16="http://schemas.microsoft.com/office/drawing/2014/main" id="{7A44D7BA-0E1F-1449-9706-E85184579C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1238019"/>
              </p:ext>
            </p:extLst>
          </p:nvPr>
        </p:nvGraphicFramePr>
        <p:xfrm>
          <a:off x="435390" y="6052620"/>
          <a:ext cx="6688897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5904">
                  <a:extLst>
                    <a:ext uri="{9D8B030D-6E8A-4147-A177-3AD203B41FA5}">
                      <a16:colId xmlns:a16="http://schemas.microsoft.com/office/drawing/2014/main" val="3010298456"/>
                    </a:ext>
                  </a:extLst>
                </a:gridCol>
                <a:gridCol w="982993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</a:tbl>
          </a:graphicData>
        </a:graphic>
      </p:graphicFrame>
      <p:sp>
        <p:nvSpPr>
          <p:cNvPr id="41" name="Rectangle : avec coins arrondis en haut 40">
            <a:extLst>
              <a:ext uri="{FF2B5EF4-FFF2-40B4-BE49-F238E27FC236}">
                <a16:creationId xmlns:a16="http://schemas.microsoft.com/office/drawing/2014/main" id="{299404F2-AF41-8548-ADB8-39D1E41618C6}"/>
              </a:ext>
            </a:extLst>
          </p:cNvPr>
          <p:cNvSpPr/>
          <p:nvPr/>
        </p:nvSpPr>
        <p:spPr>
          <a:xfrm>
            <a:off x="435390" y="5823015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FE08B"/>
          </a:solidFill>
          <a:ln w="25400">
            <a:solidFill>
              <a:srgbClr val="FFE0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graphicFrame>
        <p:nvGraphicFramePr>
          <p:cNvPr id="42" name="Tableau 41">
            <a:extLst>
              <a:ext uri="{FF2B5EF4-FFF2-40B4-BE49-F238E27FC236}">
                <a16:creationId xmlns:a16="http://schemas.microsoft.com/office/drawing/2014/main" id="{55EDC959-9DFE-8E40-8D08-88E9F10337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6680407"/>
              </p:ext>
            </p:extLst>
          </p:nvPr>
        </p:nvGraphicFramePr>
        <p:xfrm>
          <a:off x="435388" y="6874855"/>
          <a:ext cx="6688897" cy="42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997">
                  <a:extLst>
                    <a:ext uri="{9D8B030D-6E8A-4147-A177-3AD203B41FA5}">
                      <a16:colId xmlns:a16="http://schemas.microsoft.com/office/drawing/2014/main" val="1900169028"/>
                    </a:ext>
                  </a:extLst>
                </a:gridCol>
                <a:gridCol w="5437907">
                  <a:extLst>
                    <a:ext uri="{9D8B030D-6E8A-4147-A177-3AD203B41FA5}">
                      <a16:colId xmlns:a16="http://schemas.microsoft.com/office/drawing/2014/main" val="177854073"/>
                    </a:ext>
                  </a:extLst>
                </a:gridCol>
                <a:gridCol w="982993">
                  <a:extLst>
                    <a:ext uri="{9D8B030D-6E8A-4147-A177-3AD203B41FA5}">
                      <a16:colId xmlns:a16="http://schemas.microsoft.com/office/drawing/2014/main" val="17775934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CM2</a:t>
                      </a:r>
                    </a:p>
                  </a:txBody>
                  <a:tcPr vert="vert270" anchor="ctr">
                    <a:lnL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08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2124291"/>
                  </a:ext>
                </a:extLst>
              </a:tr>
            </a:tbl>
          </a:graphicData>
        </a:graphic>
      </p:graphicFrame>
      <p:graphicFrame>
        <p:nvGraphicFramePr>
          <p:cNvPr id="43" name="Tableau 42">
            <a:extLst>
              <a:ext uri="{FF2B5EF4-FFF2-40B4-BE49-F238E27FC236}">
                <a16:creationId xmlns:a16="http://schemas.microsoft.com/office/drawing/2014/main" id="{39B0F969-5635-614F-9C95-F0C2330DDC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5649944"/>
              </p:ext>
            </p:extLst>
          </p:nvPr>
        </p:nvGraphicFramePr>
        <p:xfrm>
          <a:off x="435388" y="6388223"/>
          <a:ext cx="6688897" cy="42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997">
                  <a:extLst>
                    <a:ext uri="{9D8B030D-6E8A-4147-A177-3AD203B41FA5}">
                      <a16:colId xmlns:a16="http://schemas.microsoft.com/office/drawing/2014/main" val="1900169028"/>
                    </a:ext>
                  </a:extLst>
                </a:gridCol>
                <a:gridCol w="5437907">
                  <a:extLst>
                    <a:ext uri="{9D8B030D-6E8A-4147-A177-3AD203B41FA5}">
                      <a16:colId xmlns:a16="http://schemas.microsoft.com/office/drawing/2014/main" val="177854073"/>
                    </a:ext>
                  </a:extLst>
                </a:gridCol>
                <a:gridCol w="982993">
                  <a:extLst>
                    <a:ext uri="{9D8B030D-6E8A-4147-A177-3AD203B41FA5}">
                      <a16:colId xmlns:a16="http://schemas.microsoft.com/office/drawing/2014/main" val="17775934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CM1</a:t>
                      </a:r>
                    </a:p>
                  </a:txBody>
                  <a:tcPr vert="vert270" anchor="ctr">
                    <a:lnL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08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2124291"/>
                  </a:ext>
                </a:extLst>
              </a:tr>
            </a:tbl>
          </a:graphicData>
        </a:graphic>
      </p:graphicFrame>
      <p:graphicFrame>
        <p:nvGraphicFramePr>
          <p:cNvPr id="44" name="Tableau 43">
            <a:extLst>
              <a:ext uri="{FF2B5EF4-FFF2-40B4-BE49-F238E27FC236}">
                <a16:creationId xmlns:a16="http://schemas.microsoft.com/office/drawing/2014/main" id="{CFCC6A37-06B6-BE47-A0C6-7D32F7EB0B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9033928"/>
              </p:ext>
            </p:extLst>
          </p:nvPr>
        </p:nvGraphicFramePr>
        <p:xfrm>
          <a:off x="435357" y="7600100"/>
          <a:ext cx="6688897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997">
                  <a:extLst>
                    <a:ext uri="{9D8B030D-6E8A-4147-A177-3AD203B41FA5}">
                      <a16:colId xmlns:a16="http://schemas.microsoft.com/office/drawing/2014/main" val="1900169028"/>
                    </a:ext>
                  </a:extLst>
                </a:gridCol>
                <a:gridCol w="6420900">
                  <a:extLst>
                    <a:ext uri="{9D8B030D-6E8A-4147-A177-3AD203B41FA5}">
                      <a16:colId xmlns:a16="http://schemas.microsoft.com/office/drawing/2014/main" val="17785407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BILAN</a:t>
                      </a:r>
                    </a:p>
                  </a:txBody>
                  <a:tcPr vert="vert270" anchor="ctr">
                    <a:lnL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08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2124291"/>
                  </a:ext>
                </a:extLst>
              </a:tr>
            </a:tbl>
          </a:graphicData>
        </a:graphic>
      </p:graphicFrame>
      <p:graphicFrame>
        <p:nvGraphicFramePr>
          <p:cNvPr id="45" name="Tableau 44">
            <a:extLst>
              <a:ext uri="{FF2B5EF4-FFF2-40B4-BE49-F238E27FC236}">
                <a16:creationId xmlns:a16="http://schemas.microsoft.com/office/drawing/2014/main" id="{AFC8A1C2-D2C0-2449-B1B4-512C6B6B6B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6786862"/>
              </p:ext>
            </p:extLst>
          </p:nvPr>
        </p:nvGraphicFramePr>
        <p:xfrm>
          <a:off x="435356" y="8765750"/>
          <a:ext cx="6688897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997">
                  <a:extLst>
                    <a:ext uri="{9D8B030D-6E8A-4147-A177-3AD203B41FA5}">
                      <a16:colId xmlns:a16="http://schemas.microsoft.com/office/drawing/2014/main" val="1900169028"/>
                    </a:ext>
                  </a:extLst>
                </a:gridCol>
                <a:gridCol w="6420900">
                  <a:extLst>
                    <a:ext uri="{9D8B030D-6E8A-4147-A177-3AD203B41FA5}">
                      <a16:colId xmlns:a16="http://schemas.microsoft.com/office/drawing/2014/main" val="17785407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NOTES</a:t>
                      </a:r>
                    </a:p>
                  </a:txBody>
                  <a:tcPr vert="vert270" anchor="ctr">
                    <a:lnL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08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E0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2124291"/>
                  </a:ext>
                </a:extLst>
              </a:tr>
            </a:tbl>
          </a:graphicData>
        </a:graphic>
      </p:graphicFrame>
      <p:sp>
        <p:nvSpPr>
          <p:cNvPr id="46" name="ZoneTexte 45">
            <a:extLst>
              <a:ext uri="{FF2B5EF4-FFF2-40B4-BE49-F238E27FC236}">
                <a16:creationId xmlns:a16="http://schemas.microsoft.com/office/drawing/2014/main" id="{CD82C48B-2D95-8848-A212-D667459491FB}"/>
              </a:ext>
            </a:extLst>
          </p:cNvPr>
          <p:cNvSpPr txBox="1"/>
          <p:nvPr/>
        </p:nvSpPr>
        <p:spPr>
          <a:xfrm>
            <a:off x="288099" y="108994"/>
            <a:ext cx="572583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800" dirty="0">
                <a:solidFill>
                  <a:schemeClr val="bg1"/>
                </a:solidFill>
                <a:latin typeface="Springwood Line DEMO" pitchFamily="2" charset="77"/>
              </a:rPr>
              <a:t>Lundi 1er mars 2021</a:t>
            </a:r>
          </a:p>
        </p:txBody>
      </p:sp>
    </p:spTree>
    <p:extLst>
      <p:ext uri="{BB962C8B-B14F-4D97-AF65-F5344CB8AC3E}">
        <p14:creationId xmlns:p14="http://schemas.microsoft.com/office/powerpoint/2010/main" val="21878562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90379DB8-C139-5948-9D4E-7CAA1210D98A}"/>
              </a:ext>
            </a:extLst>
          </p:cNvPr>
          <p:cNvSpPr txBox="1"/>
          <p:nvPr/>
        </p:nvSpPr>
        <p:spPr>
          <a:xfrm>
            <a:off x="288099" y="108994"/>
            <a:ext cx="572583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800" dirty="0">
                <a:latin typeface="Springwood Line DEMO" pitchFamily="2" charset="77"/>
              </a:rPr>
              <a:t>Lundi 1er mars 2021</a:t>
            </a:r>
          </a:p>
        </p:txBody>
      </p: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4110C667-913F-1A40-90B7-DE6B5B55539E}"/>
              </a:ext>
            </a:extLst>
          </p:cNvPr>
          <p:cNvCxnSpPr/>
          <p:nvPr/>
        </p:nvCxnSpPr>
        <p:spPr>
          <a:xfrm>
            <a:off x="288099" y="786102"/>
            <a:ext cx="7002049" cy="0"/>
          </a:xfrm>
          <a:prstGeom prst="line">
            <a:avLst/>
          </a:prstGeom>
          <a:ln w="60325">
            <a:solidFill>
              <a:srgbClr val="FDC3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F7A8732E-1510-A340-A0C1-D3F1C6363788}"/>
              </a:ext>
            </a:extLst>
          </p:cNvPr>
          <p:cNvGraphicFramePr>
            <a:graphicFrameLocks noGrp="1"/>
          </p:cNvGraphicFramePr>
          <p:nvPr/>
        </p:nvGraphicFramePr>
        <p:xfrm>
          <a:off x="435388" y="1358053"/>
          <a:ext cx="6688897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5904">
                  <a:extLst>
                    <a:ext uri="{9D8B030D-6E8A-4147-A177-3AD203B41FA5}">
                      <a16:colId xmlns:a16="http://schemas.microsoft.com/office/drawing/2014/main" val="3010298456"/>
                    </a:ext>
                  </a:extLst>
                </a:gridCol>
                <a:gridCol w="982993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</a:tbl>
          </a:graphicData>
        </a:graphic>
      </p:graphicFrame>
      <p:sp>
        <p:nvSpPr>
          <p:cNvPr id="7" name="Rectangle : avec coins arrondis en haut 6">
            <a:extLst>
              <a:ext uri="{FF2B5EF4-FFF2-40B4-BE49-F238E27FC236}">
                <a16:creationId xmlns:a16="http://schemas.microsoft.com/office/drawing/2014/main" id="{2A84EC06-E8CC-C04E-916A-AA7209639799}"/>
              </a:ext>
            </a:extLst>
          </p:cNvPr>
          <p:cNvSpPr/>
          <p:nvPr/>
        </p:nvSpPr>
        <p:spPr>
          <a:xfrm>
            <a:off x="435388" y="1128448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DC3A3"/>
          </a:solidFill>
          <a:ln w="25400">
            <a:solidFill>
              <a:srgbClr val="FDC3A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CDA5EF1-52E0-5647-A1F7-CCBEBCFE40AB}"/>
              </a:ext>
            </a:extLst>
          </p:cNvPr>
          <p:cNvSpPr/>
          <p:nvPr/>
        </p:nvSpPr>
        <p:spPr>
          <a:xfrm>
            <a:off x="-2" y="10014705"/>
            <a:ext cx="7559675" cy="677108"/>
          </a:xfrm>
          <a:prstGeom prst="rect">
            <a:avLst/>
          </a:prstGeom>
          <a:solidFill>
            <a:srgbClr val="FDC3A3"/>
          </a:solidFill>
          <a:ln>
            <a:solidFill>
              <a:srgbClr val="FDC3A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B2E26C01-9C6D-5C43-A06C-6466396B4CEE}"/>
              </a:ext>
            </a:extLst>
          </p:cNvPr>
          <p:cNvSpPr/>
          <p:nvPr/>
        </p:nvSpPr>
        <p:spPr>
          <a:xfrm>
            <a:off x="435383" y="4280502"/>
            <a:ext cx="6688898" cy="229605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solidFill>
                  <a:schemeClr val="tx1"/>
                </a:solidFill>
                <a:latin typeface="+mj-lt"/>
              </a:rPr>
              <a:t>RÉCRÉATION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3165BAA-0C20-2843-A5FD-76B9AD64FDFD}"/>
              </a:ext>
            </a:extLst>
          </p:cNvPr>
          <p:cNvSpPr/>
          <p:nvPr/>
        </p:nvSpPr>
        <p:spPr>
          <a:xfrm>
            <a:off x="435379" y="7748387"/>
            <a:ext cx="6688898" cy="229605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solidFill>
                  <a:schemeClr val="tx1"/>
                </a:solidFill>
                <a:latin typeface="+mj-lt"/>
              </a:rPr>
              <a:t>RÉCRÉATION</a:t>
            </a:r>
          </a:p>
        </p:txBody>
      </p: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7F220716-E250-4244-86D9-617531CDDFFD}"/>
              </a:ext>
            </a:extLst>
          </p:cNvPr>
          <p:cNvGraphicFramePr>
            <a:graphicFrameLocks noGrp="1"/>
          </p:cNvGraphicFramePr>
          <p:nvPr/>
        </p:nvGraphicFramePr>
        <p:xfrm>
          <a:off x="435386" y="2180288"/>
          <a:ext cx="6688897" cy="42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997">
                  <a:extLst>
                    <a:ext uri="{9D8B030D-6E8A-4147-A177-3AD203B41FA5}">
                      <a16:colId xmlns:a16="http://schemas.microsoft.com/office/drawing/2014/main" val="1900169028"/>
                    </a:ext>
                  </a:extLst>
                </a:gridCol>
                <a:gridCol w="5437907">
                  <a:extLst>
                    <a:ext uri="{9D8B030D-6E8A-4147-A177-3AD203B41FA5}">
                      <a16:colId xmlns:a16="http://schemas.microsoft.com/office/drawing/2014/main" val="177854073"/>
                    </a:ext>
                  </a:extLst>
                </a:gridCol>
                <a:gridCol w="982993">
                  <a:extLst>
                    <a:ext uri="{9D8B030D-6E8A-4147-A177-3AD203B41FA5}">
                      <a16:colId xmlns:a16="http://schemas.microsoft.com/office/drawing/2014/main" val="17775934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CM2</a:t>
                      </a:r>
                    </a:p>
                  </a:txBody>
                  <a:tcPr vert="vert270" anchor="ctr">
                    <a:lnL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3A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2124291"/>
                  </a:ext>
                </a:extLst>
              </a:tr>
            </a:tbl>
          </a:graphicData>
        </a:graphic>
      </p:graphicFrame>
      <p:graphicFrame>
        <p:nvGraphicFramePr>
          <p:cNvPr id="20" name="Tableau 19">
            <a:extLst>
              <a:ext uri="{FF2B5EF4-FFF2-40B4-BE49-F238E27FC236}">
                <a16:creationId xmlns:a16="http://schemas.microsoft.com/office/drawing/2014/main" id="{8923248F-9899-664C-9231-DCB62E918B41}"/>
              </a:ext>
            </a:extLst>
          </p:cNvPr>
          <p:cNvGraphicFramePr>
            <a:graphicFrameLocks noGrp="1"/>
          </p:cNvGraphicFramePr>
          <p:nvPr/>
        </p:nvGraphicFramePr>
        <p:xfrm>
          <a:off x="435386" y="1693656"/>
          <a:ext cx="6688897" cy="42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997">
                  <a:extLst>
                    <a:ext uri="{9D8B030D-6E8A-4147-A177-3AD203B41FA5}">
                      <a16:colId xmlns:a16="http://schemas.microsoft.com/office/drawing/2014/main" val="1900169028"/>
                    </a:ext>
                  </a:extLst>
                </a:gridCol>
                <a:gridCol w="5437907">
                  <a:extLst>
                    <a:ext uri="{9D8B030D-6E8A-4147-A177-3AD203B41FA5}">
                      <a16:colId xmlns:a16="http://schemas.microsoft.com/office/drawing/2014/main" val="177854073"/>
                    </a:ext>
                  </a:extLst>
                </a:gridCol>
                <a:gridCol w="982993">
                  <a:extLst>
                    <a:ext uri="{9D8B030D-6E8A-4147-A177-3AD203B41FA5}">
                      <a16:colId xmlns:a16="http://schemas.microsoft.com/office/drawing/2014/main" val="17775934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CM1</a:t>
                      </a:r>
                    </a:p>
                  </a:txBody>
                  <a:tcPr vert="vert270" anchor="ctr">
                    <a:lnL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3A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2124291"/>
                  </a:ext>
                </a:extLst>
              </a:tr>
            </a:tbl>
          </a:graphicData>
        </a:graphic>
      </p:graphicFrame>
      <p:graphicFrame>
        <p:nvGraphicFramePr>
          <p:cNvPr id="44" name="Tableau 43">
            <a:extLst>
              <a:ext uri="{FF2B5EF4-FFF2-40B4-BE49-F238E27FC236}">
                <a16:creationId xmlns:a16="http://schemas.microsoft.com/office/drawing/2014/main" id="{00EA0C5A-2A89-924D-A636-C59D8E7959C5}"/>
              </a:ext>
            </a:extLst>
          </p:cNvPr>
          <p:cNvGraphicFramePr>
            <a:graphicFrameLocks noGrp="1"/>
          </p:cNvGraphicFramePr>
          <p:nvPr/>
        </p:nvGraphicFramePr>
        <p:xfrm>
          <a:off x="435378" y="2953408"/>
          <a:ext cx="6688897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5904">
                  <a:extLst>
                    <a:ext uri="{9D8B030D-6E8A-4147-A177-3AD203B41FA5}">
                      <a16:colId xmlns:a16="http://schemas.microsoft.com/office/drawing/2014/main" val="3010298456"/>
                    </a:ext>
                  </a:extLst>
                </a:gridCol>
                <a:gridCol w="982993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</a:tbl>
          </a:graphicData>
        </a:graphic>
      </p:graphicFrame>
      <p:sp>
        <p:nvSpPr>
          <p:cNvPr id="45" name="Rectangle : avec coins arrondis en haut 44">
            <a:extLst>
              <a:ext uri="{FF2B5EF4-FFF2-40B4-BE49-F238E27FC236}">
                <a16:creationId xmlns:a16="http://schemas.microsoft.com/office/drawing/2014/main" id="{D8E772DF-392F-8A48-AE57-EB9F4A086396}"/>
              </a:ext>
            </a:extLst>
          </p:cNvPr>
          <p:cNvSpPr/>
          <p:nvPr/>
        </p:nvSpPr>
        <p:spPr>
          <a:xfrm>
            <a:off x="435378" y="2723803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DC3A3"/>
          </a:solidFill>
          <a:ln w="25400">
            <a:solidFill>
              <a:srgbClr val="FDC3A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graphicFrame>
        <p:nvGraphicFramePr>
          <p:cNvPr id="46" name="Tableau 45">
            <a:extLst>
              <a:ext uri="{FF2B5EF4-FFF2-40B4-BE49-F238E27FC236}">
                <a16:creationId xmlns:a16="http://schemas.microsoft.com/office/drawing/2014/main" id="{708CBD50-7F11-5C43-9398-B2DE7689B9E2}"/>
              </a:ext>
            </a:extLst>
          </p:cNvPr>
          <p:cNvGraphicFramePr>
            <a:graphicFrameLocks noGrp="1"/>
          </p:cNvGraphicFramePr>
          <p:nvPr/>
        </p:nvGraphicFramePr>
        <p:xfrm>
          <a:off x="435376" y="3775643"/>
          <a:ext cx="6688897" cy="42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997">
                  <a:extLst>
                    <a:ext uri="{9D8B030D-6E8A-4147-A177-3AD203B41FA5}">
                      <a16:colId xmlns:a16="http://schemas.microsoft.com/office/drawing/2014/main" val="1900169028"/>
                    </a:ext>
                  </a:extLst>
                </a:gridCol>
                <a:gridCol w="5437907">
                  <a:extLst>
                    <a:ext uri="{9D8B030D-6E8A-4147-A177-3AD203B41FA5}">
                      <a16:colId xmlns:a16="http://schemas.microsoft.com/office/drawing/2014/main" val="177854073"/>
                    </a:ext>
                  </a:extLst>
                </a:gridCol>
                <a:gridCol w="982993">
                  <a:extLst>
                    <a:ext uri="{9D8B030D-6E8A-4147-A177-3AD203B41FA5}">
                      <a16:colId xmlns:a16="http://schemas.microsoft.com/office/drawing/2014/main" val="17775934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CM2</a:t>
                      </a:r>
                    </a:p>
                  </a:txBody>
                  <a:tcPr vert="vert270" anchor="ctr">
                    <a:lnL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3A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2124291"/>
                  </a:ext>
                </a:extLst>
              </a:tr>
            </a:tbl>
          </a:graphicData>
        </a:graphic>
      </p:graphicFrame>
      <p:graphicFrame>
        <p:nvGraphicFramePr>
          <p:cNvPr id="47" name="Tableau 46">
            <a:extLst>
              <a:ext uri="{FF2B5EF4-FFF2-40B4-BE49-F238E27FC236}">
                <a16:creationId xmlns:a16="http://schemas.microsoft.com/office/drawing/2014/main" id="{595DB810-9F7D-224A-966B-4C0A6D7A66BC}"/>
              </a:ext>
            </a:extLst>
          </p:cNvPr>
          <p:cNvGraphicFramePr>
            <a:graphicFrameLocks noGrp="1"/>
          </p:cNvGraphicFramePr>
          <p:nvPr/>
        </p:nvGraphicFramePr>
        <p:xfrm>
          <a:off x="435376" y="3289011"/>
          <a:ext cx="6688897" cy="42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997">
                  <a:extLst>
                    <a:ext uri="{9D8B030D-6E8A-4147-A177-3AD203B41FA5}">
                      <a16:colId xmlns:a16="http://schemas.microsoft.com/office/drawing/2014/main" val="1900169028"/>
                    </a:ext>
                  </a:extLst>
                </a:gridCol>
                <a:gridCol w="5437907">
                  <a:extLst>
                    <a:ext uri="{9D8B030D-6E8A-4147-A177-3AD203B41FA5}">
                      <a16:colId xmlns:a16="http://schemas.microsoft.com/office/drawing/2014/main" val="177854073"/>
                    </a:ext>
                  </a:extLst>
                </a:gridCol>
                <a:gridCol w="982993">
                  <a:extLst>
                    <a:ext uri="{9D8B030D-6E8A-4147-A177-3AD203B41FA5}">
                      <a16:colId xmlns:a16="http://schemas.microsoft.com/office/drawing/2014/main" val="17775934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CM1</a:t>
                      </a:r>
                    </a:p>
                  </a:txBody>
                  <a:tcPr vert="vert270" anchor="ctr">
                    <a:lnL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3A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2124291"/>
                  </a:ext>
                </a:extLst>
              </a:tr>
            </a:tbl>
          </a:graphicData>
        </a:graphic>
      </p:graphicFrame>
      <p:graphicFrame>
        <p:nvGraphicFramePr>
          <p:cNvPr id="48" name="Tableau 47">
            <a:extLst>
              <a:ext uri="{FF2B5EF4-FFF2-40B4-BE49-F238E27FC236}">
                <a16:creationId xmlns:a16="http://schemas.microsoft.com/office/drawing/2014/main" id="{9E29D574-9DC0-8843-8902-6009ED06599F}"/>
              </a:ext>
            </a:extLst>
          </p:cNvPr>
          <p:cNvGraphicFramePr>
            <a:graphicFrameLocks noGrp="1"/>
          </p:cNvGraphicFramePr>
          <p:nvPr/>
        </p:nvGraphicFramePr>
        <p:xfrm>
          <a:off x="435388" y="4831765"/>
          <a:ext cx="6688897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5904">
                  <a:extLst>
                    <a:ext uri="{9D8B030D-6E8A-4147-A177-3AD203B41FA5}">
                      <a16:colId xmlns:a16="http://schemas.microsoft.com/office/drawing/2014/main" val="3010298456"/>
                    </a:ext>
                  </a:extLst>
                </a:gridCol>
                <a:gridCol w="982993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</a:tbl>
          </a:graphicData>
        </a:graphic>
      </p:graphicFrame>
      <p:sp>
        <p:nvSpPr>
          <p:cNvPr id="49" name="Rectangle : avec coins arrondis en haut 48">
            <a:extLst>
              <a:ext uri="{FF2B5EF4-FFF2-40B4-BE49-F238E27FC236}">
                <a16:creationId xmlns:a16="http://schemas.microsoft.com/office/drawing/2014/main" id="{6A59A6D3-6097-C84F-B3DA-5B61E58632E0}"/>
              </a:ext>
            </a:extLst>
          </p:cNvPr>
          <p:cNvSpPr/>
          <p:nvPr/>
        </p:nvSpPr>
        <p:spPr>
          <a:xfrm>
            <a:off x="435388" y="4602160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DC3A3"/>
          </a:solidFill>
          <a:ln w="25400">
            <a:solidFill>
              <a:srgbClr val="FDC3A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graphicFrame>
        <p:nvGraphicFramePr>
          <p:cNvPr id="50" name="Tableau 49">
            <a:extLst>
              <a:ext uri="{FF2B5EF4-FFF2-40B4-BE49-F238E27FC236}">
                <a16:creationId xmlns:a16="http://schemas.microsoft.com/office/drawing/2014/main" id="{0CED22E6-B267-824D-9BB2-B643F1A8567E}"/>
              </a:ext>
            </a:extLst>
          </p:cNvPr>
          <p:cNvGraphicFramePr>
            <a:graphicFrameLocks noGrp="1"/>
          </p:cNvGraphicFramePr>
          <p:nvPr/>
        </p:nvGraphicFramePr>
        <p:xfrm>
          <a:off x="435386" y="5654000"/>
          <a:ext cx="6688897" cy="42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997">
                  <a:extLst>
                    <a:ext uri="{9D8B030D-6E8A-4147-A177-3AD203B41FA5}">
                      <a16:colId xmlns:a16="http://schemas.microsoft.com/office/drawing/2014/main" val="1900169028"/>
                    </a:ext>
                  </a:extLst>
                </a:gridCol>
                <a:gridCol w="5437907">
                  <a:extLst>
                    <a:ext uri="{9D8B030D-6E8A-4147-A177-3AD203B41FA5}">
                      <a16:colId xmlns:a16="http://schemas.microsoft.com/office/drawing/2014/main" val="177854073"/>
                    </a:ext>
                  </a:extLst>
                </a:gridCol>
                <a:gridCol w="982993">
                  <a:extLst>
                    <a:ext uri="{9D8B030D-6E8A-4147-A177-3AD203B41FA5}">
                      <a16:colId xmlns:a16="http://schemas.microsoft.com/office/drawing/2014/main" val="17775934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CM2</a:t>
                      </a:r>
                    </a:p>
                  </a:txBody>
                  <a:tcPr vert="vert270" anchor="ctr">
                    <a:lnL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3A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2124291"/>
                  </a:ext>
                </a:extLst>
              </a:tr>
            </a:tbl>
          </a:graphicData>
        </a:graphic>
      </p:graphicFrame>
      <p:graphicFrame>
        <p:nvGraphicFramePr>
          <p:cNvPr id="51" name="Tableau 50">
            <a:extLst>
              <a:ext uri="{FF2B5EF4-FFF2-40B4-BE49-F238E27FC236}">
                <a16:creationId xmlns:a16="http://schemas.microsoft.com/office/drawing/2014/main" id="{B3BE8661-D031-F24C-9C86-DBA88585764A}"/>
              </a:ext>
            </a:extLst>
          </p:cNvPr>
          <p:cNvGraphicFramePr>
            <a:graphicFrameLocks noGrp="1"/>
          </p:cNvGraphicFramePr>
          <p:nvPr/>
        </p:nvGraphicFramePr>
        <p:xfrm>
          <a:off x="435386" y="5167368"/>
          <a:ext cx="6688897" cy="42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997">
                  <a:extLst>
                    <a:ext uri="{9D8B030D-6E8A-4147-A177-3AD203B41FA5}">
                      <a16:colId xmlns:a16="http://schemas.microsoft.com/office/drawing/2014/main" val="1900169028"/>
                    </a:ext>
                  </a:extLst>
                </a:gridCol>
                <a:gridCol w="5437907">
                  <a:extLst>
                    <a:ext uri="{9D8B030D-6E8A-4147-A177-3AD203B41FA5}">
                      <a16:colId xmlns:a16="http://schemas.microsoft.com/office/drawing/2014/main" val="177854073"/>
                    </a:ext>
                  </a:extLst>
                </a:gridCol>
                <a:gridCol w="982993">
                  <a:extLst>
                    <a:ext uri="{9D8B030D-6E8A-4147-A177-3AD203B41FA5}">
                      <a16:colId xmlns:a16="http://schemas.microsoft.com/office/drawing/2014/main" val="17775934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CM1</a:t>
                      </a:r>
                    </a:p>
                  </a:txBody>
                  <a:tcPr vert="vert270" anchor="ctr">
                    <a:lnL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3A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2124291"/>
                  </a:ext>
                </a:extLst>
              </a:tr>
            </a:tbl>
          </a:graphicData>
        </a:graphic>
      </p:graphicFrame>
      <p:graphicFrame>
        <p:nvGraphicFramePr>
          <p:cNvPr id="52" name="Tableau 51">
            <a:extLst>
              <a:ext uri="{FF2B5EF4-FFF2-40B4-BE49-F238E27FC236}">
                <a16:creationId xmlns:a16="http://schemas.microsoft.com/office/drawing/2014/main" id="{293DEA2C-83EC-AD41-A878-5D8BEE31A7AD}"/>
              </a:ext>
            </a:extLst>
          </p:cNvPr>
          <p:cNvGraphicFramePr>
            <a:graphicFrameLocks noGrp="1"/>
          </p:cNvGraphicFramePr>
          <p:nvPr/>
        </p:nvGraphicFramePr>
        <p:xfrm>
          <a:off x="435378" y="6427120"/>
          <a:ext cx="6688897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5904">
                  <a:extLst>
                    <a:ext uri="{9D8B030D-6E8A-4147-A177-3AD203B41FA5}">
                      <a16:colId xmlns:a16="http://schemas.microsoft.com/office/drawing/2014/main" val="3010298456"/>
                    </a:ext>
                  </a:extLst>
                </a:gridCol>
                <a:gridCol w="982993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</a:tbl>
          </a:graphicData>
        </a:graphic>
      </p:graphicFrame>
      <p:sp>
        <p:nvSpPr>
          <p:cNvPr id="53" name="Rectangle : avec coins arrondis en haut 52">
            <a:extLst>
              <a:ext uri="{FF2B5EF4-FFF2-40B4-BE49-F238E27FC236}">
                <a16:creationId xmlns:a16="http://schemas.microsoft.com/office/drawing/2014/main" id="{110CBFD5-EF65-734D-837E-7D39BFC2D30C}"/>
              </a:ext>
            </a:extLst>
          </p:cNvPr>
          <p:cNvSpPr/>
          <p:nvPr/>
        </p:nvSpPr>
        <p:spPr>
          <a:xfrm>
            <a:off x="435378" y="6197515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DC3A3"/>
          </a:solidFill>
          <a:ln w="25400">
            <a:solidFill>
              <a:srgbClr val="FDC3A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graphicFrame>
        <p:nvGraphicFramePr>
          <p:cNvPr id="54" name="Tableau 53">
            <a:extLst>
              <a:ext uri="{FF2B5EF4-FFF2-40B4-BE49-F238E27FC236}">
                <a16:creationId xmlns:a16="http://schemas.microsoft.com/office/drawing/2014/main" id="{7FC114A4-77BB-E54F-BCE5-764F67478E05}"/>
              </a:ext>
            </a:extLst>
          </p:cNvPr>
          <p:cNvGraphicFramePr>
            <a:graphicFrameLocks noGrp="1"/>
          </p:cNvGraphicFramePr>
          <p:nvPr/>
        </p:nvGraphicFramePr>
        <p:xfrm>
          <a:off x="435376" y="7249355"/>
          <a:ext cx="6688897" cy="42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997">
                  <a:extLst>
                    <a:ext uri="{9D8B030D-6E8A-4147-A177-3AD203B41FA5}">
                      <a16:colId xmlns:a16="http://schemas.microsoft.com/office/drawing/2014/main" val="1900169028"/>
                    </a:ext>
                  </a:extLst>
                </a:gridCol>
                <a:gridCol w="5437907">
                  <a:extLst>
                    <a:ext uri="{9D8B030D-6E8A-4147-A177-3AD203B41FA5}">
                      <a16:colId xmlns:a16="http://schemas.microsoft.com/office/drawing/2014/main" val="177854073"/>
                    </a:ext>
                  </a:extLst>
                </a:gridCol>
                <a:gridCol w="982993">
                  <a:extLst>
                    <a:ext uri="{9D8B030D-6E8A-4147-A177-3AD203B41FA5}">
                      <a16:colId xmlns:a16="http://schemas.microsoft.com/office/drawing/2014/main" val="17775934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CM2</a:t>
                      </a:r>
                    </a:p>
                  </a:txBody>
                  <a:tcPr vert="vert270" anchor="ctr">
                    <a:lnL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3A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2124291"/>
                  </a:ext>
                </a:extLst>
              </a:tr>
            </a:tbl>
          </a:graphicData>
        </a:graphic>
      </p:graphicFrame>
      <p:graphicFrame>
        <p:nvGraphicFramePr>
          <p:cNvPr id="55" name="Tableau 54">
            <a:extLst>
              <a:ext uri="{FF2B5EF4-FFF2-40B4-BE49-F238E27FC236}">
                <a16:creationId xmlns:a16="http://schemas.microsoft.com/office/drawing/2014/main" id="{2239B1E1-FCA8-E448-834A-5F409CDAD67F}"/>
              </a:ext>
            </a:extLst>
          </p:cNvPr>
          <p:cNvGraphicFramePr>
            <a:graphicFrameLocks noGrp="1"/>
          </p:cNvGraphicFramePr>
          <p:nvPr/>
        </p:nvGraphicFramePr>
        <p:xfrm>
          <a:off x="435376" y="6762723"/>
          <a:ext cx="6688897" cy="42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997">
                  <a:extLst>
                    <a:ext uri="{9D8B030D-6E8A-4147-A177-3AD203B41FA5}">
                      <a16:colId xmlns:a16="http://schemas.microsoft.com/office/drawing/2014/main" val="1900169028"/>
                    </a:ext>
                  </a:extLst>
                </a:gridCol>
                <a:gridCol w="5437907">
                  <a:extLst>
                    <a:ext uri="{9D8B030D-6E8A-4147-A177-3AD203B41FA5}">
                      <a16:colId xmlns:a16="http://schemas.microsoft.com/office/drawing/2014/main" val="177854073"/>
                    </a:ext>
                  </a:extLst>
                </a:gridCol>
                <a:gridCol w="982993">
                  <a:extLst>
                    <a:ext uri="{9D8B030D-6E8A-4147-A177-3AD203B41FA5}">
                      <a16:colId xmlns:a16="http://schemas.microsoft.com/office/drawing/2014/main" val="17775934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CM1</a:t>
                      </a:r>
                    </a:p>
                  </a:txBody>
                  <a:tcPr vert="vert270" anchor="ctr">
                    <a:lnL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3A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2124291"/>
                  </a:ext>
                </a:extLst>
              </a:tr>
            </a:tbl>
          </a:graphicData>
        </a:graphic>
      </p:graphicFrame>
      <p:graphicFrame>
        <p:nvGraphicFramePr>
          <p:cNvPr id="56" name="Tableau 55">
            <a:extLst>
              <a:ext uri="{FF2B5EF4-FFF2-40B4-BE49-F238E27FC236}">
                <a16:creationId xmlns:a16="http://schemas.microsoft.com/office/drawing/2014/main" id="{D8FC1778-F73E-D84F-8B01-C9E907F32CBD}"/>
              </a:ext>
            </a:extLst>
          </p:cNvPr>
          <p:cNvGraphicFramePr>
            <a:graphicFrameLocks noGrp="1"/>
          </p:cNvGraphicFramePr>
          <p:nvPr/>
        </p:nvGraphicFramePr>
        <p:xfrm>
          <a:off x="435390" y="8298166"/>
          <a:ext cx="6688897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5904">
                  <a:extLst>
                    <a:ext uri="{9D8B030D-6E8A-4147-A177-3AD203B41FA5}">
                      <a16:colId xmlns:a16="http://schemas.microsoft.com/office/drawing/2014/main" val="3010298456"/>
                    </a:ext>
                  </a:extLst>
                </a:gridCol>
                <a:gridCol w="982993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</a:tbl>
          </a:graphicData>
        </a:graphic>
      </p:graphicFrame>
      <p:sp>
        <p:nvSpPr>
          <p:cNvPr id="57" name="Rectangle : avec coins arrondis en haut 56">
            <a:extLst>
              <a:ext uri="{FF2B5EF4-FFF2-40B4-BE49-F238E27FC236}">
                <a16:creationId xmlns:a16="http://schemas.microsoft.com/office/drawing/2014/main" id="{08FEC800-9096-7B4B-A530-DD0A9B8200CA}"/>
              </a:ext>
            </a:extLst>
          </p:cNvPr>
          <p:cNvSpPr/>
          <p:nvPr/>
        </p:nvSpPr>
        <p:spPr>
          <a:xfrm>
            <a:off x="435390" y="8068561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DC3A3"/>
          </a:solidFill>
          <a:ln w="25400">
            <a:solidFill>
              <a:srgbClr val="FDC3A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graphicFrame>
        <p:nvGraphicFramePr>
          <p:cNvPr id="58" name="Tableau 57">
            <a:extLst>
              <a:ext uri="{FF2B5EF4-FFF2-40B4-BE49-F238E27FC236}">
                <a16:creationId xmlns:a16="http://schemas.microsoft.com/office/drawing/2014/main" id="{2E266BF2-FFC2-2242-9C97-3FD1286630B3}"/>
              </a:ext>
            </a:extLst>
          </p:cNvPr>
          <p:cNvGraphicFramePr>
            <a:graphicFrameLocks noGrp="1"/>
          </p:cNvGraphicFramePr>
          <p:nvPr/>
        </p:nvGraphicFramePr>
        <p:xfrm>
          <a:off x="435388" y="9120401"/>
          <a:ext cx="6688897" cy="42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997">
                  <a:extLst>
                    <a:ext uri="{9D8B030D-6E8A-4147-A177-3AD203B41FA5}">
                      <a16:colId xmlns:a16="http://schemas.microsoft.com/office/drawing/2014/main" val="1900169028"/>
                    </a:ext>
                  </a:extLst>
                </a:gridCol>
                <a:gridCol w="5437907">
                  <a:extLst>
                    <a:ext uri="{9D8B030D-6E8A-4147-A177-3AD203B41FA5}">
                      <a16:colId xmlns:a16="http://schemas.microsoft.com/office/drawing/2014/main" val="177854073"/>
                    </a:ext>
                  </a:extLst>
                </a:gridCol>
                <a:gridCol w="982993">
                  <a:extLst>
                    <a:ext uri="{9D8B030D-6E8A-4147-A177-3AD203B41FA5}">
                      <a16:colId xmlns:a16="http://schemas.microsoft.com/office/drawing/2014/main" val="17775934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CM2</a:t>
                      </a:r>
                    </a:p>
                  </a:txBody>
                  <a:tcPr vert="vert270" anchor="ctr">
                    <a:lnL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3A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2124291"/>
                  </a:ext>
                </a:extLst>
              </a:tr>
            </a:tbl>
          </a:graphicData>
        </a:graphic>
      </p:graphicFrame>
      <p:graphicFrame>
        <p:nvGraphicFramePr>
          <p:cNvPr id="59" name="Tableau 58">
            <a:extLst>
              <a:ext uri="{FF2B5EF4-FFF2-40B4-BE49-F238E27FC236}">
                <a16:creationId xmlns:a16="http://schemas.microsoft.com/office/drawing/2014/main" id="{A396BCCE-BDF8-F94C-AD02-55022C64ACD7}"/>
              </a:ext>
            </a:extLst>
          </p:cNvPr>
          <p:cNvGraphicFramePr>
            <a:graphicFrameLocks noGrp="1"/>
          </p:cNvGraphicFramePr>
          <p:nvPr/>
        </p:nvGraphicFramePr>
        <p:xfrm>
          <a:off x="435388" y="8633769"/>
          <a:ext cx="6688897" cy="42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997">
                  <a:extLst>
                    <a:ext uri="{9D8B030D-6E8A-4147-A177-3AD203B41FA5}">
                      <a16:colId xmlns:a16="http://schemas.microsoft.com/office/drawing/2014/main" val="1900169028"/>
                    </a:ext>
                  </a:extLst>
                </a:gridCol>
                <a:gridCol w="5437907">
                  <a:extLst>
                    <a:ext uri="{9D8B030D-6E8A-4147-A177-3AD203B41FA5}">
                      <a16:colId xmlns:a16="http://schemas.microsoft.com/office/drawing/2014/main" val="177854073"/>
                    </a:ext>
                  </a:extLst>
                </a:gridCol>
                <a:gridCol w="982993">
                  <a:extLst>
                    <a:ext uri="{9D8B030D-6E8A-4147-A177-3AD203B41FA5}">
                      <a16:colId xmlns:a16="http://schemas.microsoft.com/office/drawing/2014/main" val="17775934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CM1</a:t>
                      </a:r>
                    </a:p>
                  </a:txBody>
                  <a:tcPr vert="vert270" anchor="ctr">
                    <a:lnL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3A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21242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6570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7" name="Connecteur droit 46">
            <a:extLst>
              <a:ext uri="{FF2B5EF4-FFF2-40B4-BE49-F238E27FC236}">
                <a16:creationId xmlns:a16="http://schemas.microsoft.com/office/drawing/2014/main" id="{476D150A-4D29-664E-B9EF-23E6E8929E39}"/>
              </a:ext>
            </a:extLst>
          </p:cNvPr>
          <p:cNvCxnSpPr/>
          <p:nvPr/>
        </p:nvCxnSpPr>
        <p:spPr>
          <a:xfrm>
            <a:off x="288099" y="786102"/>
            <a:ext cx="7002049" cy="0"/>
          </a:xfrm>
          <a:prstGeom prst="line">
            <a:avLst/>
          </a:prstGeom>
          <a:ln w="603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4CDA5EF1-52E0-5647-A1F7-CCBEBCFE40AB}"/>
              </a:ext>
            </a:extLst>
          </p:cNvPr>
          <p:cNvSpPr/>
          <p:nvPr/>
        </p:nvSpPr>
        <p:spPr>
          <a:xfrm>
            <a:off x="-2" y="10014705"/>
            <a:ext cx="7559675" cy="677108"/>
          </a:xfrm>
          <a:prstGeom prst="rect">
            <a:avLst/>
          </a:prstGeom>
          <a:solidFill>
            <a:srgbClr val="FDC3A3"/>
          </a:solidFill>
          <a:ln>
            <a:solidFill>
              <a:srgbClr val="FDC3A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B84EF04-114D-B049-BB97-E77673CBDB33}"/>
              </a:ext>
            </a:extLst>
          </p:cNvPr>
          <p:cNvSpPr/>
          <p:nvPr/>
        </p:nvSpPr>
        <p:spPr>
          <a:xfrm>
            <a:off x="435356" y="2285017"/>
            <a:ext cx="6688898" cy="229605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solidFill>
                  <a:schemeClr val="tx1"/>
                </a:solidFill>
                <a:latin typeface="+mj-lt"/>
              </a:rPr>
              <a:t>PAUSE DÉJEUNER</a:t>
            </a:r>
          </a:p>
        </p:txBody>
      </p:sp>
      <p:graphicFrame>
        <p:nvGraphicFramePr>
          <p:cNvPr id="22" name="Tableau 21">
            <a:extLst>
              <a:ext uri="{FF2B5EF4-FFF2-40B4-BE49-F238E27FC236}">
                <a16:creationId xmlns:a16="http://schemas.microsoft.com/office/drawing/2014/main" id="{22BDF055-CE82-DA4B-9A3C-8260B59B4AE9}"/>
              </a:ext>
            </a:extLst>
          </p:cNvPr>
          <p:cNvGraphicFramePr>
            <a:graphicFrameLocks noGrp="1"/>
          </p:cNvGraphicFramePr>
          <p:nvPr/>
        </p:nvGraphicFramePr>
        <p:xfrm>
          <a:off x="435390" y="937809"/>
          <a:ext cx="6688897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5904">
                  <a:extLst>
                    <a:ext uri="{9D8B030D-6E8A-4147-A177-3AD203B41FA5}">
                      <a16:colId xmlns:a16="http://schemas.microsoft.com/office/drawing/2014/main" val="3010298456"/>
                    </a:ext>
                  </a:extLst>
                </a:gridCol>
                <a:gridCol w="982993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</a:tbl>
          </a:graphicData>
        </a:graphic>
      </p:graphicFrame>
      <p:sp>
        <p:nvSpPr>
          <p:cNvPr id="25" name="Rectangle : avec coins arrondis en haut 24">
            <a:extLst>
              <a:ext uri="{FF2B5EF4-FFF2-40B4-BE49-F238E27FC236}">
                <a16:creationId xmlns:a16="http://schemas.microsoft.com/office/drawing/2014/main" id="{24037F72-BB11-6F46-867B-06A1BEF11B31}"/>
              </a:ext>
            </a:extLst>
          </p:cNvPr>
          <p:cNvSpPr/>
          <p:nvPr/>
        </p:nvSpPr>
        <p:spPr>
          <a:xfrm>
            <a:off x="435390" y="708204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DC3A3"/>
          </a:solidFill>
          <a:ln w="25400">
            <a:solidFill>
              <a:srgbClr val="FDC3A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graphicFrame>
        <p:nvGraphicFramePr>
          <p:cNvPr id="26" name="Tableau 25">
            <a:extLst>
              <a:ext uri="{FF2B5EF4-FFF2-40B4-BE49-F238E27FC236}">
                <a16:creationId xmlns:a16="http://schemas.microsoft.com/office/drawing/2014/main" id="{4209AAEA-80B5-CD4F-8D2C-58661AD205BB}"/>
              </a:ext>
            </a:extLst>
          </p:cNvPr>
          <p:cNvGraphicFramePr>
            <a:graphicFrameLocks noGrp="1"/>
          </p:cNvGraphicFramePr>
          <p:nvPr/>
        </p:nvGraphicFramePr>
        <p:xfrm>
          <a:off x="435388" y="1760044"/>
          <a:ext cx="6688897" cy="42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997">
                  <a:extLst>
                    <a:ext uri="{9D8B030D-6E8A-4147-A177-3AD203B41FA5}">
                      <a16:colId xmlns:a16="http://schemas.microsoft.com/office/drawing/2014/main" val="1900169028"/>
                    </a:ext>
                  </a:extLst>
                </a:gridCol>
                <a:gridCol w="5437907">
                  <a:extLst>
                    <a:ext uri="{9D8B030D-6E8A-4147-A177-3AD203B41FA5}">
                      <a16:colId xmlns:a16="http://schemas.microsoft.com/office/drawing/2014/main" val="177854073"/>
                    </a:ext>
                  </a:extLst>
                </a:gridCol>
                <a:gridCol w="982993">
                  <a:extLst>
                    <a:ext uri="{9D8B030D-6E8A-4147-A177-3AD203B41FA5}">
                      <a16:colId xmlns:a16="http://schemas.microsoft.com/office/drawing/2014/main" val="17775934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CM2</a:t>
                      </a:r>
                    </a:p>
                  </a:txBody>
                  <a:tcPr vert="vert270" anchor="ctr">
                    <a:lnL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3A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2124291"/>
                  </a:ext>
                </a:extLst>
              </a:tr>
            </a:tbl>
          </a:graphicData>
        </a:graphic>
      </p:graphicFrame>
      <p:graphicFrame>
        <p:nvGraphicFramePr>
          <p:cNvPr id="27" name="Tableau 26">
            <a:extLst>
              <a:ext uri="{FF2B5EF4-FFF2-40B4-BE49-F238E27FC236}">
                <a16:creationId xmlns:a16="http://schemas.microsoft.com/office/drawing/2014/main" id="{CEDECD49-0632-C941-8EA1-AB43C2FA344C}"/>
              </a:ext>
            </a:extLst>
          </p:cNvPr>
          <p:cNvGraphicFramePr>
            <a:graphicFrameLocks noGrp="1"/>
          </p:cNvGraphicFramePr>
          <p:nvPr/>
        </p:nvGraphicFramePr>
        <p:xfrm>
          <a:off x="435388" y="1273412"/>
          <a:ext cx="6688897" cy="42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997">
                  <a:extLst>
                    <a:ext uri="{9D8B030D-6E8A-4147-A177-3AD203B41FA5}">
                      <a16:colId xmlns:a16="http://schemas.microsoft.com/office/drawing/2014/main" val="1900169028"/>
                    </a:ext>
                  </a:extLst>
                </a:gridCol>
                <a:gridCol w="5437907">
                  <a:extLst>
                    <a:ext uri="{9D8B030D-6E8A-4147-A177-3AD203B41FA5}">
                      <a16:colId xmlns:a16="http://schemas.microsoft.com/office/drawing/2014/main" val="177854073"/>
                    </a:ext>
                  </a:extLst>
                </a:gridCol>
                <a:gridCol w="982993">
                  <a:extLst>
                    <a:ext uri="{9D8B030D-6E8A-4147-A177-3AD203B41FA5}">
                      <a16:colId xmlns:a16="http://schemas.microsoft.com/office/drawing/2014/main" val="17775934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CM1</a:t>
                      </a:r>
                    </a:p>
                  </a:txBody>
                  <a:tcPr vert="vert270" anchor="ctr">
                    <a:lnL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3A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2124291"/>
                  </a:ext>
                </a:extLst>
              </a:tr>
            </a:tbl>
          </a:graphicData>
        </a:graphic>
      </p:graphicFrame>
      <p:graphicFrame>
        <p:nvGraphicFramePr>
          <p:cNvPr id="28" name="Tableau 27">
            <a:extLst>
              <a:ext uri="{FF2B5EF4-FFF2-40B4-BE49-F238E27FC236}">
                <a16:creationId xmlns:a16="http://schemas.microsoft.com/office/drawing/2014/main" id="{F92C6ACB-DC21-934D-8A65-4FCC250D2F41}"/>
              </a:ext>
            </a:extLst>
          </p:cNvPr>
          <p:cNvGraphicFramePr>
            <a:graphicFrameLocks noGrp="1"/>
          </p:cNvGraphicFramePr>
          <p:nvPr/>
        </p:nvGraphicFramePr>
        <p:xfrm>
          <a:off x="435390" y="2828903"/>
          <a:ext cx="6688897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5904">
                  <a:extLst>
                    <a:ext uri="{9D8B030D-6E8A-4147-A177-3AD203B41FA5}">
                      <a16:colId xmlns:a16="http://schemas.microsoft.com/office/drawing/2014/main" val="3010298456"/>
                    </a:ext>
                  </a:extLst>
                </a:gridCol>
                <a:gridCol w="982993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</a:tbl>
          </a:graphicData>
        </a:graphic>
      </p:graphicFrame>
      <p:sp>
        <p:nvSpPr>
          <p:cNvPr id="31" name="Rectangle : avec coins arrondis en haut 30">
            <a:extLst>
              <a:ext uri="{FF2B5EF4-FFF2-40B4-BE49-F238E27FC236}">
                <a16:creationId xmlns:a16="http://schemas.microsoft.com/office/drawing/2014/main" id="{06897028-FE97-B948-ABAE-B2E24D95DC2E}"/>
              </a:ext>
            </a:extLst>
          </p:cNvPr>
          <p:cNvSpPr/>
          <p:nvPr/>
        </p:nvSpPr>
        <p:spPr>
          <a:xfrm>
            <a:off x="435390" y="2599298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DC3A3"/>
          </a:solidFill>
          <a:ln w="25400">
            <a:solidFill>
              <a:srgbClr val="FDC3A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graphicFrame>
        <p:nvGraphicFramePr>
          <p:cNvPr id="34" name="Tableau 33">
            <a:extLst>
              <a:ext uri="{FF2B5EF4-FFF2-40B4-BE49-F238E27FC236}">
                <a16:creationId xmlns:a16="http://schemas.microsoft.com/office/drawing/2014/main" id="{035A2443-2754-1244-BDB5-D3824B6A4A8D}"/>
              </a:ext>
            </a:extLst>
          </p:cNvPr>
          <p:cNvGraphicFramePr>
            <a:graphicFrameLocks noGrp="1"/>
          </p:cNvGraphicFramePr>
          <p:nvPr/>
        </p:nvGraphicFramePr>
        <p:xfrm>
          <a:off x="435388" y="3651138"/>
          <a:ext cx="6688897" cy="42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997">
                  <a:extLst>
                    <a:ext uri="{9D8B030D-6E8A-4147-A177-3AD203B41FA5}">
                      <a16:colId xmlns:a16="http://schemas.microsoft.com/office/drawing/2014/main" val="1900169028"/>
                    </a:ext>
                  </a:extLst>
                </a:gridCol>
                <a:gridCol w="5437907">
                  <a:extLst>
                    <a:ext uri="{9D8B030D-6E8A-4147-A177-3AD203B41FA5}">
                      <a16:colId xmlns:a16="http://schemas.microsoft.com/office/drawing/2014/main" val="177854073"/>
                    </a:ext>
                  </a:extLst>
                </a:gridCol>
                <a:gridCol w="982993">
                  <a:extLst>
                    <a:ext uri="{9D8B030D-6E8A-4147-A177-3AD203B41FA5}">
                      <a16:colId xmlns:a16="http://schemas.microsoft.com/office/drawing/2014/main" val="17775934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CM2</a:t>
                      </a:r>
                    </a:p>
                  </a:txBody>
                  <a:tcPr vert="vert270" anchor="ctr">
                    <a:lnL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3A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2124291"/>
                  </a:ext>
                </a:extLst>
              </a:tr>
            </a:tbl>
          </a:graphicData>
        </a:graphic>
      </p:graphicFrame>
      <p:graphicFrame>
        <p:nvGraphicFramePr>
          <p:cNvPr id="35" name="Tableau 34">
            <a:extLst>
              <a:ext uri="{FF2B5EF4-FFF2-40B4-BE49-F238E27FC236}">
                <a16:creationId xmlns:a16="http://schemas.microsoft.com/office/drawing/2014/main" id="{DE958C52-E171-1241-AC66-4E295529D297}"/>
              </a:ext>
            </a:extLst>
          </p:cNvPr>
          <p:cNvGraphicFramePr>
            <a:graphicFrameLocks noGrp="1"/>
          </p:cNvGraphicFramePr>
          <p:nvPr/>
        </p:nvGraphicFramePr>
        <p:xfrm>
          <a:off x="435388" y="3164506"/>
          <a:ext cx="6688897" cy="42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997">
                  <a:extLst>
                    <a:ext uri="{9D8B030D-6E8A-4147-A177-3AD203B41FA5}">
                      <a16:colId xmlns:a16="http://schemas.microsoft.com/office/drawing/2014/main" val="1900169028"/>
                    </a:ext>
                  </a:extLst>
                </a:gridCol>
                <a:gridCol w="5437907">
                  <a:extLst>
                    <a:ext uri="{9D8B030D-6E8A-4147-A177-3AD203B41FA5}">
                      <a16:colId xmlns:a16="http://schemas.microsoft.com/office/drawing/2014/main" val="177854073"/>
                    </a:ext>
                  </a:extLst>
                </a:gridCol>
                <a:gridCol w="982993">
                  <a:extLst>
                    <a:ext uri="{9D8B030D-6E8A-4147-A177-3AD203B41FA5}">
                      <a16:colId xmlns:a16="http://schemas.microsoft.com/office/drawing/2014/main" val="17775934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CM1</a:t>
                      </a:r>
                    </a:p>
                  </a:txBody>
                  <a:tcPr vert="vert270" anchor="ctr">
                    <a:lnL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3A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2124291"/>
                  </a:ext>
                </a:extLst>
              </a:tr>
            </a:tbl>
          </a:graphicData>
        </a:graphic>
      </p:graphicFrame>
      <p:graphicFrame>
        <p:nvGraphicFramePr>
          <p:cNvPr id="36" name="Tableau 35">
            <a:extLst>
              <a:ext uri="{FF2B5EF4-FFF2-40B4-BE49-F238E27FC236}">
                <a16:creationId xmlns:a16="http://schemas.microsoft.com/office/drawing/2014/main" id="{8D9083B9-71E8-1741-98DB-AB9EFBA7D33A}"/>
              </a:ext>
            </a:extLst>
          </p:cNvPr>
          <p:cNvGraphicFramePr>
            <a:graphicFrameLocks noGrp="1"/>
          </p:cNvGraphicFramePr>
          <p:nvPr/>
        </p:nvGraphicFramePr>
        <p:xfrm>
          <a:off x="435390" y="4449071"/>
          <a:ext cx="6688897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5904">
                  <a:extLst>
                    <a:ext uri="{9D8B030D-6E8A-4147-A177-3AD203B41FA5}">
                      <a16:colId xmlns:a16="http://schemas.microsoft.com/office/drawing/2014/main" val="3010298456"/>
                    </a:ext>
                  </a:extLst>
                </a:gridCol>
                <a:gridCol w="982993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</a:tbl>
          </a:graphicData>
        </a:graphic>
      </p:graphicFrame>
      <p:sp>
        <p:nvSpPr>
          <p:cNvPr id="37" name="Rectangle : avec coins arrondis en haut 36">
            <a:extLst>
              <a:ext uri="{FF2B5EF4-FFF2-40B4-BE49-F238E27FC236}">
                <a16:creationId xmlns:a16="http://schemas.microsoft.com/office/drawing/2014/main" id="{2DB2F284-1230-0148-8F15-EC8C27FAC7A6}"/>
              </a:ext>
            </a:extLst>
          </p:cNvPr>
          <p:cNvSpPr/>
          <p:nvPr/>
        </p:nvSpPr>
        <p:spPr>
          <a:xfrm>
            <a:off x="435390" y="4219466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DC3A3"/>
          </a:solidFill>
          <a:ln w="25400">
            <a:solidFill>
              <a:srgbClr val="FDC3A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graphicFrame>
        <p:nvGraphicFramePr>
          <p:cNvPr id="38" name="Tableau 37">
            <a:extLst>
              <a:ext uri="{FF2B5EF4-FFF2-40B4-BE49-F238E27FC236}">
                <a16:creationId xmlns:a16="http://schemas.microsoft.com/office/drawing/2014/main" id="{9EC70CDC-E2A4-DF4D-B56E-B52876AB2362}"/>
              </a:ext>
            </a:extLst>
          </p:cNvPr>
          <p:cNvGraphicFramePr>
            <a:graphicFrameLocks noGrp="1"/>
          </p:cNvGraphicFramePr>
          <p:nvPr/>
        </p:nvGraphicFramePr>
        <p:xfrm>
          <a:off x="435388" y="5271306"/>
          <a:ext cx="6688897" cy="42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997">
                  <a:extLst>
                    <a:ext uri="{9D8B030D-6E8A-4147-A177-3AD203B41FA5}">
                      <a16:colId xmlns:a16="http://schemas.microsoft.com/office/drawing/2014/main" val="1900169028"/>
                    </a:ext>
                  </a:extLst>
                </a:gridCol>
                <a:gridCol w="5437907">
                  <a:extLst>
                    <a:ext uri="{9D8B030D-6E8A-4147-A177-3AD203B41FA5}">
                      <a16:colId xmlns:a16="http://schemas.microsoft.com/office/drawing/2014/main" val="177854073"/>
                    </a:ext>
                  </a:extLst>
                </a:gridCol>
                <a:gridCol w="982993">
                  <a:extLst>
                    <a:ext uri="{9D8B030D-6E8A-4147-A177-3AD203B41FA5}">
                      <a16:colId xmlns:a16="http://schemas.microsoft.com/office/drawing/2014/main" val="17775934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CM2</a:t>
                      </a:r>
                    </a:p>
                  </a:txBody>
                  <a:tcPr vert="vert270" anchor="ctr">
                    <a:lnL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3A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2124291"/>
                  </a:ext>
                </a:extLst>
              </a:tr>
            </a:tbl>
          </a:graphicData>
        </a:graphic>
      </p:graphicFrame>
      <p:graphicFrame>
        <p:nvGraphicFramePr>
          <p:cNvPr id="39" name="Tableau 38">
            <a:extLst>
              <a:ext uri="{FF2B5EF4-FFF2-40B4-BE49-F238E27FC236}">
                <a16:creationId xmlns:a16="http://schemas.microsoft.com/office/drawing/2014/main" id="{F4C96FD0-CA28-2D4C-8598-B8774879701B}"/>
              </a:ext>
            </a:extLst>
          </p:cNvPr>
          <p:cNvGraphicFramePr>
            <a:graphicFrameLocks noGrp="1"/>
          </p:cNvGraphicFramePr>
          <p:nvPr/>
        </p:nvGraphicFramePr>
        <p:xfrm>
          <a:off x="435388" y="4784674"/>
          <a:ext cx="6688897" cy="42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997">
                  <a:extLst>
                    <a:ext uri="{9D8B030D-6E8A-4147-A177-3AD203B41FA5}">
                      <a16:colId xmlns:a16="http://schemas.microsoft.com/office/drawing/2014/main" val="1900169028"/>
                    </a:ext>
                  </a:extLst>
                </a:gridCol>
                <a:gridCol w="5437907">
                  <a:extLst>
                    <a:ext uri="{9D8B030D-6E8A-4147-A177-3AD203B41FA5}">
                      <a16:colId xmlns:a16="http://schemas.microsoft.com/office/drawing/2014/main" val="177854073"/>
                    </a:ext>
                  </a:extLst>
                </a:gridCol>
                <a:gridCol w="982993">
                  <a:extLst>
                    <a:ext uri="{9D8B030D-6E8A-4147-A177-3AD203B41FA5}">
                      <a16:colId xmlns:a16="http://schemas.microsoft.com/office/drawing/2014/main" val="17775934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CM1</a:t>
                      </a:r>
                    </a:p>
                  </a:txBody>
                  <a:tcPr vert="vert270" anchor="ctr">
                    <a:lnL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3A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2124291"/>
                  </a:ext>
                </a:extLst>
              </a:tr>
            </a:tbl>
          </a:graphicData>
        </a:graphic>
      </p:graphicFrame>
      <p:graphicFrame>
        <p:nvGraphicFramePr>
          <p:cNvPr id="40" name="Tableau 39">
            <a:extLst>
              <a:ext uri="{FF2B5EF4-FFF2-40B4-BE49-F238E27FC236}">
                <a16:creationId xmlns:a16="http://schemas.microsoft.com/office/drawing/2014/main" id="{7A44D7BA-0E1F-1449-9706-E85184579CBE}"/>
              </a:ext>
            </a:extLst>
          </p:cNvPr>
          <p:cNvGraphicFramePr>
            <a:graphicFrameLocks noGrp="1"/>
          </p:cNvGraphicFramePr>
          <p:nvPr/>
        </p:nvGraphicFramePr>
        <p:xfrm>
          <a:off x="435390" y="6052620"/>
          <a:ext cx="6688897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5904">
                  <a:extLst>
                    <a:ext uri="{9D8B030D-6E8A-4147-A177-3AD203B41FA5}">
                      <a16:colId xmlns:a16="http://schemas.microsoft.com/office/drawing/2014/main" val="3010298456"/>
                    </a:ext>
                  </a:extLst>
                </a:gridCol>
                <a:gridCol w="982993">
                  <a:extLst>
                    <a:ext uri="{9D8B030D-6E8A-4147-A177-3AD203B41FA5}">
                      <a16:colId xmlns:a16="http://schemas.microsoft.com/office/drawing/2014/main" val="4144913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Objectifs / déroulement / modalités de travail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0" u="none" dirty="0">
                          <a:solidFill>
                            <a:schemeClr val="tx1"/>
                          </a:solidFill>
                          <a:latin typeface="+mn-lt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01910"/>
                  </a:ext>
                </a:extLst>
              </a:tr>
            </a:tbl>
          </a:graphicData>
        </a:graphic>
      </p:graphicFrame>
      <p:sp>
        <p:nvSpPr>
          <p:cNvPr id="41" name="Rectangle : avec coins arrondis en haut 40">
            <a:extLst>
              <a:ext uri="{FF2B5EF4-FFF2-40B4-BE49-F238E27FC236}">
                <a16:creationId xmlns:a16="http://schemas.microsoft.com/office/drawing/2014/main" id="{299404F2-AF41-8548-ADB8-39D1E41618C6}"/>
              </a:ext>
            </a:extLst>
          </p:cNvPr>
          <p:cNvSpPr/>
          <p:nvPr/>
        </p:nvSpPr>
        <p:spPr>
          <a:xfrm>
            <a:off x="435390" y="5823015"/>
            <a:ext cx="1213414" cy="229605"/>
          </a:xfrm>
          <a:prstGeom prst="round2SameRect">
            <a:avLst>
              <a:gd name="adj1" fmla="val 42755"/>
              <a:gd name="adj2" fmla="val 0"/>
            </a:avLst>
          </a:prstGeom>
          <a:solidFill>
            <a:srgbClr val="FDC3A3"/>
          </a:solidFill>
          <a:ln w="25400">
            <a:solidFill>
              <a:srgbClr val="FDC3A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1" dirty="0">
              <a:solidFill>
                <a:schemeClr val="bg1"/>
              </a:solidFill>
              <a:latin typeface="KG Miss Kindergarten" panose="02000000000000000000" pitchFamily="2" charset="77"/>
            </a:endParaRPr>
          </a:p>
        </p:txBody>
      </p:sp>
      <p:graphicFrame>
        <p:nvGraphicFramePr>
          <p:cNvPr id="42" name="Tableau 41">
            <a:extLst>
              <a:ext uri="{FF2B5EF4-FFF2-40B4-BE49-F238E27FC236}">
                <a16:creationId xmlns:a16="http://schemas.microsoft.com/office/drawing/2014/main" id="{55EDC959-9DFE-8E40-8D08-88E9F1033725}"/>
              </a:ext>
            </a:extLst>
          </p:cNvPr>
          <p:cNvGraphicFramePr>
            <a:graphicFrameLocks noGrp="1"/>
          </p:cNvGraphicFramePr>
          <p:nvPr/>
        </p:nvGraphicFramePr>
        <p:xfrm>
          <a:off x="435388" y="6874855"/>
          <a:ext cx="6688897" cy="42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997">
                  <a:extLst>
                    <a:ext uri="{9D8B030D-6E8A-4147-A177-3AD203B41FA5}">
                      <a16:colId xmlns:a16="http://schemas.microsoft.com/office/drawing/2014/main" val="1900169028"/>
                    </a:ext>
                  </a:extLst>
                </a:gridCol>
                <a:gridCol w="5437907">
                  <a:extLst>
                    <a:ext uri="{9D8B030D-6E8A-4147-A177-3AD203B41FA5}">
                      <a16:colId xmlns:a16="http://schemas.microsoft.com/office/drawing/2014/main" val="177854073"/>
                    </a:ext>
                  </a:extLst>
                </a:gridCol>
                <a:gridCol w="982993">
                  <a:extLst>
                    <a:ext uri="{9D8B030D-6E8A-4147-A177-3AD203B41FA5}">
                      <a16:colId xmlns:a16="http://schemas.microsoft.com/office/drawing/2014/main" val="17775934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CM2</a:t>
                      </a:r>
                    </a:p>
                  </a:txBody>
                  <a:tcPr vert="vert270" anchor="ctr">
                    <a:lnL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3A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2124291"/>
                  </a:ext>
                </a:extLst>
              </a:tr>
            </a:tbl>
          </a:graphicData>
        </a:graphic>
      </p:graphicFrame>
      <p:graphicFrame>
        <p:nvGraphicFramePr>
          <p:cNvPr id="43" name="Tableau 42">
            <a:extLst>
              <a:ext uri="{FF2B5EF4-FFF2-40B4-BE49-F238E27FC236}">
                <a16:creationId xmlns:a16="http://schemas.microsoft.com/office/drawing/2014/main" id="{39B0F969-5635-614F-9C95-F0C2330DDC82}"/>
              </a:ext>
            </a:extLst>
          </p:cNvPr>
          <p:cNvGraphicFramePr>
            <a:graphicFrameLocks noGrp="1"/>
          </p:cNvGraphicFramePr>
          <p:nvPr/>
        </p:nvGraphicFramePr>
        <p:xfrm>
          <a:off x="435388" y="6388223"/>
          <a:ext cx="6688897" cy="42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997">
                  <a:extLst>
                    <a:ext uri="{9D8B030D-6E8A-4147-A177-3AD203B41FA5}">
                      <a16:colId xmlns:a16="http://schemas.microsoft.com/office/drawing/2014/main" val="1900169028"/>
                    </a:ext>
                  </a:extLst>
                </a:gridCol>
                <a:gridCol w="5437907">
                  <a:extLst>
                    <a:ext uri="{9D8B030D-6E8A-4147-A177-3AD203B41FA5}">
                      <a16:colId xmlns:a16="http://schemas.microsoft.com/office/drawing/2014/main" val="177854073"/>
                    </a:ext>
                  </a:extLst>
                </a:gridCol>
                <a:gridCol w="982993">
                  <a:extLst>
                    <a:ext uri="{9D8B030D-6E8A-4147-A177-3AD203B41FA5}">
                      <a16:colId xmlns:a16="http://schemas.microsoft.com/office/drawing/2014/main" val="17775934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CM1</a:t>
                      </a:r>
                    </a:p>
                  </a:txBody>
                  <a:tcPr vert="vert270" anchor="ctr">
                    <a:lnL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3A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2124291"/>
                  </a:ext>
                </a:extLst>
              </a:tr>
            </a:tbl>
          </a:graphicData>
        </a:graphic>
      </p:graphicFrame>
      <p:graphicFrame>
        <p:nvGraphicFramePr>
          <p:cNvPr id="44" name="Tableau 43">
            <a:extLst>
              <a:ext uri="{FF2B5EF4-FFF2-40B4-BE49-F238E27FC236}">
                <a16:creationId xmlns:a16="http://schemas.microsoft.com/office/drawing/2014/main" id="{CFCC6A37-06B6-BE47-A0C6-7D32F7EB0B53}"/>
              </a:ext>
            </a:extLst>
          </p:cNvPr>
          <p:cNvGraphicFramePr>
            <a:graphicFrameLocks noGrp="1"/>
          </p:cNvGraphicFramePr>
          <p:nvPr/>
        </p:nvGraphicFramePr>
        <p:xfrm>
          <a:off x="435357" y="7600100"/>
          <a:ext cx="6688897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997">
                  <a:extLst>
                    <a:ext uri="{9D8B030D-6E8A-4147-A177-3AD203B41FA5}">
                      <a16:colId xmlns:a16="http://schemas.microsoft.com/office/drawing/2014/main" val="1900169028"/>
                    </a:ext>
                  </a:extLst>
                </a:gridCol>
                <a:gridCol w="6420900">
                  <a:extLst>
                    <a:ext uri="{9D8B030D-6E8A-4147-A177-3AD203B41FA5}">
                      <a16:colId xmlns:a16="http://schemas.microsoft.com/office/drawing/2014/main" val="17785407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BILAN</a:t>
                      </a:r>
                    </a:p>
                  </a:txBody>
                  <a:tcPr vert="vert270" anchor="ctr">
                    <a:lnL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3A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2124291"/>
                  </a:ext>
                </a:extLst>
              </a:tr>
            </a:tbl>
          </a:graphicData>
        </a:graphic>
      </p:graphicFrame>
      <p:graphicFrame>
        <p:nvGraphicFramePr>
          <p:cNvPr id="45" name="Tableau 44">
            <a:extLst>
              <a:ext uri="{FF2B5EF4-FFF2-40B4-BE49-F238E27FC236}">
                <a16:creationId xmlns:a16="http://schemas.microsoft.com/office/drawing/2014/main" id="{AFC8A1C2-D2C0-2449-B1B4-512C6B6B6B81}"/>
              </a:ext>
            </a:extLst>
          </p:cNvPr>
          <p:cNvGraphicFramePr>
            <a:graphicFrameLocks noGrp="1"/>
          </p:cNvGraphicFramePr>
          <p:nvPr/>
        </p:nvGraphicFramePr>
        <p:xfrm>
          <a:off x="435356" y="8765750"/>
          <a:ext cx="6688897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997">
                  <a:extLst>
                    <a:ext uri="{9D8B030D-6E8A-4147-A177-3AD203B41FA5}">
                      <a16:colId xmlns:a16="http://schemas.microsoft.com/office/drawing/2014/main" val="1900169028"/>
                    </a:ext>
                  </a:extLst>
                </a:gridCol>
                <a:gridCol w="6420900">
                  <a:extLst>
                    <a:ext uri="{9D8B030D-6E8A-4147-A177-3AD203B41FA5}">
                      <a16:colId xmlns:a16="http://schemas.microsoft.com/office/drawing/2014/main" val="17785407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100" b="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NOTES</a:t>
                      </a:r>
                    </a:p>
                  </a:txBody>
                  <a:tcPr vert="vert270" anchor="ctr">
                    <a:lnL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3A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b="0" u="non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DC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2124291"/>
                  </a:ext>
                </a:extLst>
              </a:tr>
            </a:tbl>
          </a:graphicData>
        </a:graphic>
      </p:graphicFrame>
      <p:sp>
        <p:nvSpPr>
          <p:cNvPr id="46" name="ZoneTexte 45">
            <a:extLst>
              <a:ext uri="{FF2B5EF4-FFF2-40B4-BE49-F238E27FC236}">
                <a16:creationId xmlns:a16="http://schemas.microsoft.com/office/drawing/2014/main" id="{CD82C48B-2D95-8848-A212-D667459491FB}"/>
              </a:ext>
            </a:extLst>
          </p:cNvPr>
          <p:cNvSpPr txBox="1"/>
          <p:nvPr/>
        </p:nvSpPr>
        <p:spPr>
          <a:xfrm>
            <a:off x="288099" y="108994"/>
            <a:ext cx="572583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800" dirty="0">
                <a:solidFill>
                  <a:schemeClr val="bg1"/>
                </a:solidFill>
                <a:latin typeface="Springwood Line DEMO" pitchFamily="2" charset="77"/>
              </a:rPr>
              <a:t>Lundi 1er mars 2021</a:t>
            </a:r>
          </a:p>
        </p:txBody>
      </p:sp>
    </p:spTree>
    <p:extLst>
      <p:ext uri="{BB962C8B-B14F-4D97-AF65-F5344CB8AC3E}">
        <p14:creationId xmlns:p14="http://schemas.microsoft.com/office/powerpoint/2010/main" val="20265280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</TotalTime>
  <Words>312</Words>
  <Application>Microsoft Macintosh PowerPoint</Application>
  <PresentationFormat>Personnalisé</PresentationFormat>
  <Paragraphs>153</Paragraphs>
  <Slides>6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KG Miss Kindergarten</vt:lpstr>
      <vt:lpstr>Springwood Line DEMO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Marcie AGAPE</dc:creator>
  <cp:lastModifiedBy>Marcie AGAPE</cp:lastModifiedBy>
  <cp:revision>2</cp:revision>
  <dcterms:created xsi:type="dcterms:W3CDTF">2021-04-18T16:07:15Z</dcterms:created>
  <dcterms:modified xsi:type="dcterms:W3CDTF">2021-04-18T16:37:54Z</dcterms:modified>
</cp:coreProperties>
</file>