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64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EC9"/>
    <a:srgbClr val="CAF373"/>
    <a:srgbClr val="CE55A0"/>
    <a:srgbClr val="B330A0"/>
    <a:srgbClr val="FF9A00"/>
    <a:srgbClr val="39B0DE"/>
    <a:srgbClr val="CAF371"/>
    <a:srgbClr val="CAF300"/>
    <a:srgbClr val="CAF3CA"/>
    <a:srgbClr val="F2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3"/>
  </p:normalViewPr>
  <p:slideViewPr>
    <p:cSldViewPr snapToGrid="0" snapToObjects="1">
      <p:cViewPr>
        <p:scale>
          <a:sx n="60" d="100"/>
          <a:sy n="60" d="100"/>
        </p:scale>
        <p:origin x="163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8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1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9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86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8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9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8F70-C881-2144-AF29-834195D753FF}" type="datetimeFigureOut">
              <a:rPr lang="fr-FR" smtClean="0"/>
              <a:t>12/09/2021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7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4.png"/><Relationship Id="rId17" Type="http://schemas.microsoft.com/office/2007/relationships/hdphoto" Target="../media/hdphoto16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2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0.wdp"/><Relationship Id="rId3" Type="http://schemas.microsoft.com/office/2007/relationships/hdphoto" Target="../media/hdphoto12.wdp"/><Relationship Id="rId7" Type="http://schemas.microsoft.com/office/2007/relationships/hdphoto" Target="../media/hdphoto17.wdp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9.wdp"/><Relationship Id="rId5" Type="http://schemas.microsoft.com/office/2007/relationships/hdphoto" Target="../media/hdphoto13.wdp"/><Relationship Id="rId15" Type="http://schemas.microsoft.com/office/2007/relationships/hdphoto" Target="../media/hdphoto21.wdp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microsoft.com/office/2007/relationships/hdphoto" Target="../media/hdphoto18.wdp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e 85">
            <a:extLst>
              <a:ext uri="{FF2B5EF4-FFF2-40B4-BE49-F238E27FC236}">
                <a16:creationId xmlns:a16="http://schemas.microsoft.com/office/drawing/2014/main" id="{71832383-B98E-D741-B3BA-DB7FD3982E0C}"/>
              </a:ext>
            </a:extLst>
          </p:cNvPr>
          <p:cNvGrpSpPr/>
          <p:nvPr/>
        </p:nvGrpSpPr>
        <p:grpSpPr>
          <a:xfrm>
            <a:off x="303187" y="354711"/>
            <a:ext cx="10085438" cy="6850252"/>
            <a:chOff x="283407" y="354711"/>
            <a:chExt cx="10085438" cy="6850252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2A5C915B-656D-EE49-86AC-44DFAE55B1CC}"/>
                </a:ext>
              </a:extLst>
            </p:cNvPr>
            <p:cNvGrpSpPr/>
            <p:nvPr/>
          </p:nvGrpSpPr>
          <p:grpSpPr>
            <a:xfrm>
              <a:off x="283407" y="354712"/>
              <a:ext cx="2270749" cy="6850251"/>
              <a:chOff x="1088499" y="354716"/>
              <a:chExt cx="2270749" cy="6850251"/>
            </a:xfrm>
          </p:grpSpPr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94C1D40C-0142-F34B-85D8-5B2867D4D592}"/>
                  </a:ext>
                </a:extLst>
              </p:cNvPr>
              <p:cNvSpPr/>
              <p:nvPr/>
            </p:nvSpPr>
            <p:spPr>
              <a:xfrm>
                <a:off x="1088499" y="354716"/>
                <a:ext cx="2270749" cy="6850251"/>
              </a:xfrm>
              <a:prstGeom prst="roundRect">
                <a:avLst>
                  <a:gd name="adj" fmla="val 15570"/>
                </a:avLst>
              </a:prstGeom>
              <a:pattFill prst="dkHorz">
                <a:fgClr>
                  <a:srgbClr val="FFEE98"/>
                </a:fgClr>
                <a:bgClr>
                  <a:schemeClr val="bg1"/>
                </a:bgClr>
              </a:patt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5CB41651-9220-5F43-9820-B71956062060}"/>
                  </a:ext>
                </a:extLst>
              </p:cNvPr>
              <p:cNvGrpSpPr/>
              <p:nvPr/>
            </p:nvGrpSpPr>
            <p:grpSpPr>
              <a:xfrm>
                <a:off x="1448313" y="6525910"/>
                <a:ext cx="1543047" cy="463896"/>
                <a:chOff x="4356431" y="6585323"/>
                <a:chExt cx="1543047" cy="463896"/>
              </a:xfrm>
            </p:grpSpPr>
            <p:sp>
              <p:nvSpPr>
                <p:cNvPr id="41" name="Rectangle : coins arrondis 40">
                  <a:extLst>
                    <a:ext uri="{FF2B5EF4-FFF2-40B4-BE49-F238E27FC236}">
                      <a16:creationId xmlns:a16="http://schemas.microsoft.com/office/drawing/2014/main" id="{9E2BE79B-48DC-3849-B527-75ED1216E306}"/>
                    </a:ext>
                  </a:extLst>
                </p:cNvPr>
                <p:cNvSpPr/>
                <p:nvPr/>
              </p:nvSpPr>
              <p:spPr>
                <a:xfrm>
                  <a:off x="4356431" y="6585323"/>
                  <a:ext cx="1543047" cy="4638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BD138A49-A434-4D45-B3CF-11B73D003A99}"/>
                    </a:ext>
                  </a:extLst>
                </p:cNvPr>
                <p:cNvSpPr txBox="1"/>
                <p:nvPr/>
              </p:nvSpPr>
              <p:spPr>
                <a:xfrm>
                  <a:off x="4415887" y="6587554"/>
                  <a:ext cx="1454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2400" dirty="0">
                      <a:latin typeface="KG Second Chances Sketch" panose="02000000000000000000" pitchFamily="2" charset="77"/>
                    </a:rPr>
                    <a:t>Prénom</a:t>
                  </a:r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8E34E0B2-EB41-734B-9349-8222927C34E3}"/>
                  </a:ext>
                </a:extLst>
              </p:cNvPr>
              <p:cNvGrpSpPr/>
              <p:nvPr/>
            </p:nvGrpSpPr>
            <p:grpSpPr>
              <a:xfrm>
                <a:off x="1189368" y="484876"/>
                <a:ext cx="2048254" cy="1168012"/>
                <a:chOff x="4118942" y="484876"/>
                <a:chExt cx="2048254" cy="1168012"/>
              </a:xfrm>
            </p:grpSpPr>
            <p:sp>
              <p:nvSpPr>
                <p:cNvPr id="47" name="Rectangle : coins arrondis 46">
                  <a:extLst>
                    <a:ext uri="{FF2B5EF4-FFF2-40B4-BE49-F238E27FC236}">
                      <a16:creationId xmlns:a16="http://schemas.microsoft.com/office/drawing/2014/main" id="{F02A4289-AFDA-8343-A03A-F367AEE2C16E}"/>
                    </a:ext>
                  </a:extLst>
                </p:cNvPr>
                <p:cNvSpPr/>
                <p:nvPr/>
              </p:nvSpPr>
              <p:spPr>
                <a:xfrm>
                  <a:off x="4149890" y="491801"/>
                  <a:ext cx="1953085" cy="115416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BEFDA5B-AEF9-1D42-A805-A32CFCDE9DBB}"/>
                    </a:ext>
                  </a:extLst>
                </p:cNvPr>
                <p:cNvSpPr/>
                <p:nvPr/>
              </p:nvSpPr>
              <p:spPr>
                <a:xfrm>
                  <a:off x="4118942" y="484876"/>
                  <a:ext cx="2048254" cy="11680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Ce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400" spc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Do You Love Me" panose="02000506000000020004" pitchFamily="2" charset="2"/>
                    </a:rPr>
                    <a:t>Marque-page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appartient à</a:t>
                  </a:r>
                </a:p>
              </p:txBody>
            </p:sp>
          </p:grpSp>
          <p:pic>
            <p:nvPicPr>
              <p:cNvPr id="50" name="Image 49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BCC1D264-B5B2-0747-9E33-CBADD545D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67" b="97110" l="4505" r="97748">
                            <a14:foregroundMark x1="36486" y1="8960" x2="81081" y2="5202"/>
                            <a14:foregroundMark x1="51351" y1="2890" x2="59009" y2="2312"/>
                            <a14:foregroundMark x1="89189" y1="9538" x2="93243" y2="9827"/>
                            <a14:foregroundMark x1="93694" y1="19653" x2="98198" y2="22254"/>
                            <a14:foregroundMark x1="12613" y1="90462" x2="16216" y2="90751"/>
                            <a14:foregroundMark x1="4505" y1="94509" x2="13514" y2="92775"/>
                            <a14:foregroundMark x1="33333" y1="54046" x2="47748" y2="86416"/>
                            <a14:foregroundMark x1="27477" y1="62717" x2="27477" y2="69653"/>
                            <a14:foregroundMark x1="39189" y1="86416" x2="71171" y2="78324"/>
                            <a14:foregroundMark x1="71171" y1="78324" x2="42793" y2="91618"/>
                            <a14:foregroundMark x1="42793" y1="91618" x2="37387" y2="88150"/>
                            <a14:foregroundMark x1="53153" y1="88728" x2="87387" y2="88439"/>
                            <a14:foregroundMark x1="87387" y1="88439" x2="95045" y2="86416"/>
                            <a14:foregroundMark x1="54955" y1="97110" x2="68018" y2="96243"/>
                            <a14:foregroundMark x1="91892" y1="91908" x2="97748" y2="91908"/>
                            <a14:backgroundMark x1="56306" y1="76012" x2="56306" y2="7601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19023" y="4131198"/>
                <a:ext cx="1409700" cy="2197100"/>
              </a:xfrm>
              <a:prstGeom prst="rect">
                <a:avLst/>
              </a:prstGeom>
            </p:spPr>
          </p:pic>
          <p:pic>
            <p:nvPicPr>
              <p:cNvPr id="52" name="Image 51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79E744BE-6EEC-B84F-A18B-82692CBF8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90" b="94134" l="5000" r="94545">
                            <a14:foregroundMark x1="40909" y1="26257" x2="68182" y2="27933"/>
                            <a14:foregroundMark x1="42727" y1="8659" x2="73636" y2="7821"/>
                            <a14:foregroundMark x1="47727" y1="4749" x2="53636" y2="4190"/>
                            <a14:foregroundMark x1="88182" y1="43296" x2="91818" y2="45810"/>
                            <a14:foregroundMark x1="47727" y1="26816" x2="53182" y2="31844"/>
                            <a14:foregroundMark x1="90909" y1="83240" x2="90909" y2="88547"/>
                            <a14:foregroundMark x1="5000" y1="85754" x2="40000" y2="89106"/>
                            <a14:foregroundMark x1="40000" y1="89106" x2="43182" y2="88827"/>
                            <a14:foregroundMark x1="6818" y1="94413" x2="31364" y2="92458"/>
                            <a14:foregroundMark x1="50455" y1="29330" x2="70000" y2="28492"/>
                            <a14:foregroundMark x1="94545" y1="91341" x2="94545" y2="9134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03403" y="1783048"/>
                <a:ext cx="1397000" cy="2273300"/>
              </a:xfrm>
              <a:prstGeom prst="rect">
                <a:avLst/>
              </a:prstGeom>
            </p:spPr>
          </p:pic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8D894808-80EC-D946-8FC8-91F03CF715C1}"/>
                </a:ext>
              </a:extLst>
            </p:cNvPr>
            <p:cNvGrpSpPr/>
            <p:nvPr/>
          </p:nvGrpSpPr>
          <p:grpSpPr>
            <a:xfrm>
              <a:off x="2896815" y="354712"/>
              <a:ext cx="2264955" cy="6850251"/>
              <a:chOff x="3998929" y="354714"/>
              <a:chExt cx="2264955" cy="6850251"/>
            </a:xfrm>
          </p:grpSpPr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E56D9879-B4B6-804E-8082-9649DC21355E}"/>
                  </a:ext>
                </a:extLst>
              </p:cNvPr>
              <p:cNvSpPr/>
              <p:nvPr/>
            </p:nvSpPr>
            <p:spPr>
              <a:xfrm>
                <a:off x="3998929" y="354714"/>
                <a:ext cx="2264955" cy="6850251"/>
              </a:xfrm>
              <a:prstGeom prst="roundRect">
                <a:avLst>
                  <a:gd name="adj" fmla="val 15570"/>
                </a:avLst>
              </a:prstGeom>
              <a:pattFill prst="dkHorz">
                <a:fgClr>
                  <a:srgbClr val="FFD881"/>
                </a:fgClr>
                <a:bgClr>
                  <a:schemeClr val="bg1"/>
                </a:bgClr>
              </a:patt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A2D7E6D1-978E-EF4C-BD6E-87DD45D7B4AA}"/>
                  </a:ext>
                </a:extLst>
              </p:cNvPr>
              <p:cNvGrpSpPr/>
              <p:nvPr/>
            </p:nvGrpSpPr>
            <p:grpSpPr>
              <a:xfrm>
                <a:off x="4118942" y="484876"/>
                <a:ext cx="2048254" cy="1168012"/>
                <a:chOff x="4118942" y="484876"/>
                <a:chExt cx="2048254" cy="1168012"/>
              </a:xfrm>
            </p:grpSpPr>
            <p:sp>
              <p:nvSpPr>
                <p:cNvPr id="17" name="Rectangle : coins arrondis 16">
                  <a:extLst>
                    <a:ext uri="{FF2B5EF4-FFF2-40B4-BE49-F238E27FC236}">
                      <a16:creationId xmlns:a16="http://schemas.microsoft.com/office/drawing/2014/main" id="{7C539445-B1F7-7A4B-B039-5122D6A4A0A2}"/>
                    </a:ext>
                  </a:extLst>
                </p:cNvPr>
                <p:cNvSpPr/>
                <p:nvPr/>
              </p:nvSpPr>
              <p:spPr>
                <a:xfrm>
                  <a:off x="4149890" y="491801"/>
                  <a:ext cx="1953085" cy="115416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9AA5D61-A84C-8842-8B49-7C091BC789CE}"/>
                    </a:ext>
                  </a:extLst>
                </p:cNvPr>
                <p:cNvSpPr/>
                <p:nvPr/>
              </p:nvSpPr>
              <p:spPr>
                <a:xfrm>
                  <a:off x="4118942" y="484876"/>
                  <a:ext cx="2048254" cy="11680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Ce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400" spc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Do You Love Me" panose="02000506000000020004" pitchFamily="2" charset="2"/>
                    </a:rPr>
                    <a:t>Marque-page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appartient à</a:t>
                  </a:r>
                </a:p>
              </p:txBody>
            </p: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A7325BC9-FAD5-0548-88C9-C872742E2C77}"/>
                  </a:ext>
                </a:extLst>
              </p:cNvPr>
              <p:cNvGrpSpPr/>
              <p:nvPr/>
            </p:nvGrpSpPr>
            <p:grpSpPr>
              <a:xfrm>
                <a:off x="4356431" y="6585323"/>
                <a:ext cx="1543047" cy="463896"/>
                <a:chOff x="4356431" y="6585323"/>
                <a:chExt cx="1543047" cy="463896"/>
              </a:xfrm>
            </p:grpSpPr>
            <p:sp>
              <p:nvSpPr>
                <p:cNvPr id="13" name="Rectangle : coins arrondis 12">
                  <a:extLst>
                    <a:ext uri="{FF2B5EF4-FFF2-40B4-BE49-F238E27FC236}">
                      <a16:creationId xmlns:a16="http://schemas.microsoft.com/office/drawing/2014/main" id="{D7A7316B-F421-C84E-83CF-A88BA290C388}"/>
                    </a:ext>
                  </a:extLst>
                </p:cNvPr>
                <p:cNvSpPr/>
                <p:nvPr/>
              </p:nvSpPr>
              <p:spPr>
                <a:xfrm>
                  <a:off x="4356431" y="6585323"/>
                  <a:ext cx="1543047" cy="4638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910AF530-DCA3-664A-96C7-9D79626CE0EF}"/>
                    </a:ext>
                  </a:extLst>
                </p:cNvPr>
                <p:cNvSpPr txBox="1"/>
                <p:nvPr/>
              </p:nvSpPr>
              <p:spPr>
                <a:xfrm>
                  <a:off x="4415885" y="6587554"/>
                  <a:ext cx="1454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2400" dirty="0">
                      <a:latin typeface="KG Second Chances Sketch" panose="02000000000000000000" pitchFamily="2" charset="77"/>
                    </a:rPr>
                    <a:t>Prénom</a:t>
                  </a:r>
                </a:p>
              </p:txBody>
            </p:sp>
          </p:grpSp>
          <p:pic>
            <p:nvPicPr>
              <p:cNvPr id="3" name="Image 2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711E43E2-D5C6-7C48-B620-E73324EA5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798" b="95455" l="7197" r="93561">
                            <a14:foregroundMark x1="28030" y1="35606" x2="53788" y2="43182"/>
                            <a14:foregroundMark x1="27652" y1="37879" x2="51515" y2="48737"/>
                            <a14:foregroundMark x1="51515" y1="48737" x2="41667" y2="46717"/>
                            <a14:foregroundMark x1="24242" y1="81566" x2="36742" y2="85606"/>
                            <a14:foregroundMark x1="29545" y1="86616" x2="40152" y2="87879"/>
                            <a14:foregroundMark x1="7197" y1="77778" x2="7197" y2="75505"/>
                            <a14:foregroundMark x1="67803" y1="81061" x2="87121" y2="95455"/>
                            <a14:foregroundMark x1="87121" y1="95455" x2="60985" y2="88384"/>
                            <a14:foregroundMark x1="87879" y1="75505" x2="90909" y2="55051"/>
                            <a14:foregroundMark x1="90909" y1="55051" x2="93939" y2="68434"/>
                            <a14:foregroundMark x1="61742" y1="68434" x2="71212" y2="67424"/>
                            <a14:foregroundMark x1="65909" y1="8838" x2="45076" y2="11364"/>
                            <a14:foregroundMark x1="58333" y1="4798" x2="45833" y2="505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07294" y="1702841"/>
                <a:ext cx="1676400" cy="2514600"/>
              </a:xfrm>
              <a:prstGeom prst="rect">
                <a:avLst/>
              </a:prstGeom>
            </p:spPr>
          </p:pic>
          <p:pic>
            <p:nvPicPr>
              <p:cNvPr id="11" name="Image 10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8631003F-B3D9-C946-92E0-ECC39481B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125" b="94886" l="5242" r="92339">
                            <a14:foregroundMark x1="28226" y1="30398" x2="55242" y2="16477"/>
                            <a14:foregroundMark x1="55242" y1="16477" x2="62097" y2="26420"/>
                            <a14:foregroundMark x1="20968" y1="3125" x2="25403" y2="5398"/>
                            <a14:foregroundMark x1="5242" y1="14773" x2="5242" y2="14773"/>
                            <a14:foregroundMark x1="21774" y1="32386" x2="44758" y2="25000"/>
                            <a14:foregroundMark x1="39919" y1="30966" x2="44355" y2="32102"/>
                            <a14:foregroundMark x1="28629" y1="35795" x2="44355" y2="38352"/>
                            <a14:foregroundMark x1="79032" y1="28977" x2="81855" y2="30114"/>
                            <a14:foregroundMark x1="85081" y1="26420" x2="88306" y2="20170"/>
                            <a14:foregroundMark x1="89516" y1="44886" x2="89516" y2="44886"/>
                            <a14:foregroundMark x1="92339" y1="44886" x2="92339" y2="44886"/>
                            <a14:foregroundMark x1="44355" y1="90625" x2="44355" y2="9488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39033" y="4252960"/>
                <a:ext cx="1574800" cy="2235200"/>
              </a:xfrm>
              <a:prstGeom prst="rect">
                <a:avLst/>
              </a:prstGeom>
            </p:spPr>
          </p:pic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2ED6F5C4-D574-124E-B53D-BF95F85BCA4F}"/>
                </a:ext>
              </a:extLst>
            </p:cNvPr>
            <p:cNvGrpSpPr/>
            <p:nvPr/>
          </p:nvGrpSpPr>
          <p:grpSpPr>
            <a:xfrm>
              <a:off x="5501874" y="354711"/>
              <a:ext cx="2264955" cy="6850251"/>
              <a:chOff x="6920548" y="354714"/>
              <a:chExt cx="2264955" cy="6850251"/>
            </a:xfrm>
          </p:grpSpPr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341413CE-93DC-AF42-A001-79BECA2265F0}"/>
                  </a:ext>
                </a:extLst>
              </p:cNvPr>
              <p:cNvSpPr/>
              <p:nvPr/>
            </p:nvSpPr>
            <p:spPr>
              <a:xfrm>
                <a:off x="6920548" y="354714"/>
                <a:ext cx="2264955" cy="6850251"/>
              </a:xfrm>
              <a:prstGeom prst="roundRect">
                <a:avLst>
                  <a:gd name="adj" fmla="val 15570"/>
                </a:avLst>
              </a:prstGeom>
              <a:pattFill prst="dkHorz">
                <a:fgClr>
                  <a:srgbClr val="FFDDF7"/>
                </a:fgClr>
                <a:bgClr>
                  <a:schemeClr val="bg1"/>
                </a:bgClr>
              </a:patt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46BCE622-E1D4-C144-964E-0DCBEB227910}"/>
                  </a:ext>
                </a:extLst>
              </p:cNvPr>
              <p:cNvGrpSpPr/>
              <p:nvPr/>
            </p:nvGrpSpPr>
            <p:grpSpPr>
              <a:xfrm>
                <a:off x="7057547" y="491801"/>
                <a:ext cx="2048254" cy="1168012"/>
                <a:chOff x="4118942" y="484876"/>
                <a:chExt cx="2048254" cy="1168012"/>
              </a:xfrm>
            </p:grpSpPr>
            <p:sp>
              <p:nvSpPr>
                <p:cNvPr id="36" name="Rectangle : coins arrondis 35">
                  <a:extLst>
                    <a:ext uri="{FF2B5EF4-FFF2-40B4-BE49-F238E27FC236}">
                      <a16:creationId xmlns:a16="http://schemas.microsoft.com/office/drawing/2014/main" id="{E64A03A0-AD1C-6B49-A700-5908406A542B}"/>
                    </a:ext>
                  </a:extLst>
                </p:cNvPr>
                <p:cNvSpPr/>
                <p:nvPr/>
              </p:nvSpPr>
              <p:spPr>
                <a:xfrm>
                  <a:off x="4149890" y="491801"/>
                  <a:ext cx="1953085" cy="115416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4B69DBD-AEE0-304C-8F53-0AA37991E3B4}"/>
                    </a:ext>
                  </a:extLst>
                </p:cNvPr>
                <p:cNvSpPr/>
                <p:nvPr/>
              </p:nvSpPr>
              <p:spPr>
                <a:xfrm>
                  <a:off x="4118942" y="484876"/>
                  <a:ext cx="2048254" cy="11680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Ce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400" spc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Do You Love Me" panose="02000506000000020004" pitchFamily="2" charset="2"/>
                    </a:rPr>
                    <a:t>Marque-page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appartient à</a:t>
                  </a:r>
                </a:p>
              </p:txBody>
            </p:sp>
          </p:grpSp>
          <p:pic>
            <p:nvPicPr>
              <p:cNvPr id="29" name="Image 28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BD927610-3646-8B4C-B45C-705D3880F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228" b="96535" l="325" r="93831">
                            <a14:foregroundMark x1="15260" y1="11386" x2="30195" y2="11634"/>
                            <a14:foregroundMark x1="19481" y1="6931" x2="21429" y2="3465"/>
                            <a14:foregroundMark x1="33117" y1="3465" x2="33766" y2="24257"/>
                            <a14:foregroundMark x1="33766" y1="4455" x2="36688" y2="6931"/>
                            <a14:foregroundMark x1="33766" y1="2228" x2="35714" y2="3960"/>
                            <a14:foregroundMark x1="29521" y1="63366" x2="29545" y2="63614"/>
                            <a14:foregroundMark x1="29497" y1="63119" x2="29521" y2="63366"/>
                            <a14:foregroundMark x1="25649" y1="23762" x2="29497" y2="63119"/>
                            <a14:foregroundMark x1="28711" y1="64356" x2="25649" y2="67079"/>
                            <a14:foregroundMark x1="29267" y1="63861" x2="28711" y2="64356"/>
                            <a14:foregroundMark x1="29545" y1="63614" x2="29267" y2="63861"/>
                            <a14:foregroundMark x1="34416" y1="39109" x2="37338" y2="54950"/>
                            <a14:foregroundMark x1="39935" y1="88366" x2="48377" y2="88366"/>
                            <a14:foregroundMark x1="12013" y1="91337" x2="17857" y2="85891"/>
                            <a14:foregroundMark x1="3247" y1="87624" x2="9740" y2="86881"/>
                            <a14:foregroundMark x1="36039" y1="70545" x2="41234" y2="47277"/>
                            <a14:foregroundMark x1="22403" y1="62871" x2="16883" y2="44059"/>
                            <a14:foregroundMark x1="16883" y1="44059" x2="18506" y2="43069"/>
                            <a14:foregroundMark x1="974" y1="42079" x2="974" y2="42079"/>
                            <a14:foregroundMark x1="45130" y1="14109" x2="69481" y2="10149"/>
                            <a14:foregroundMark x1="69481" y1="10149" x2="71753" y2="15347"/>
                            <a14:foregroundMark x1="75325" y1="16089" x2="87338" y2="14851"/>
                            <a14:foregroundMark x1="51299" y1="18564" x2="55844" y2="14356"/>
                            <a14:foregroundMark x1="11364" y1="17822" x2="15260" y2="16337"/>
                            <a14:foregroundMark x1="53896" y1="50248" x2="53571" y2="58168"/>
                            <a14:foregroundMark x1="61688" y1="78465" x2="62987" y2="82921"/>
                            <a14:foregroundMark x1="44481" y1="94307" x2="53896" y2="91832"/>
                            <a14:foregroundMark x1="91558" y1="96535" x2="90260" y2="94059"/>
                            <a14:foregroundMark x1="93831" y1="95297" x2="88636" y2="95050"/>
                            <a14:foregroundMark x1="20455" y1="50000" x2="28571" y2="50990"/>
                            <a14:backgroundMark x1="46104" y1="37624" x2="46104" y2="37624"/>
                            <a14:backgroundMark x1="27597" y1="64356" x2="27597" y2="64356"/>
                            <a14:backgroundMark x1="27597" y1="63614" x2="27597" y2="63614"/>
                            <a14:backgroundMark x1="27922" y1="63119" x2="27922" y2="63119"/>
                            <a14:backgroundMark x1="28571" y1="63861" x2="28571" y2="63861"/>
                            <a14:backgroundMark x1="28247" y1="64356" x2="28247" y2="64356"/>
                            <a14:backgroundMark x1="28896" y1="64356" x2="28896" y2="64356"/>
                            <a14:backgroundMark x1="28571" y1="63861" x2="28571" y2="63861"/>
                            <a14:backgroundMark x1="27922" y1="63861" x2="27922" y2="63861"/>
                            <a14:backgroundMark x1="27922" y1="63119" x2="27922" y2="63119"/>
                            <a14:backgroundMark x1="29221" y1="63366" x2="29221" y2="6336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75125" y="1796900"/>
                <a:ext cx="1955800" cy="2565400"/>
              </a:xfrm>
              <a:prstGeom prst="rect">
                <a:avLst/>
              </a:prstGeom>
            </p:spPr>
          </p:pic>
          <p:pic>
            <p:nvPicPr>
              <p:cNvPr id="38" name="Image 37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F61892F8-4DB0-2F45-8125-A48434A90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4737" b="97895" l="5505" r="94037">
                            <a14:foregroundMark x1="73853" y1="9737" x2="88532" y2="5000"/>
                            <a14:foregroundMark x1="92661" y1="5789" x2="94495" y2="4737"/>
                            <a14:foregroundMark x1="30734" y1="46579" x2="30734" y2="46579"/>
                            <a14:foregroundMark x1="6422" y1="37895" x2="5963" y2="37105"/>
                            <a14:foregroundMark x1="46330" y1="47368" x2="55046" y2="47105"/>
                            <a14:foregroundMark x1="55505" y1="43158" x2="56422" y2="45789"/>
                            <a14:foregroundMark x1="27982" y1="89737" x2="54587" y2="89737"/>
                            <a14:foregroundMark x1="58257" y1="93421" x2="42202" y2="93421"/>
                            <a14:foregroundMark x1="55046" y1="95789" x2="61927" y2="95263"/>
                            <a14:foregroundMark x1="34404" y1="97895" x2="46330" y2="95526"/>
                            <a14:backgroundMark x1="51376" y1="67105" x2="51376" y2="6710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26013" y="4320488"/>
                <a:ext cx="1265216" cy="2205422"/>
              </a:xfrm>
              <a:prstGeom prst="rect">
                <a:avLst/>
              </a:prstGeom>
            </p:spPr>
          </p:pic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AD6408F6-DA53-0A40-9E37-3AA341C59CCF}"/>
                  </a:ext>
                </a:extLst>
              </p:cNvPr>
              <p:cNvGrpSpPr/>
              <p:nvPr/>
            </p:nvGrpSpPr>
            <p:grpSpPr>
              <a:xfrm>
                <a:off x="7310150" y="6585323"/>
                <a:ext cx="1543047" cy="463896"/>
                <a:chOff x="4356431" y="6585323"/>
                <a:chExt cx="1543047" cy="463896"/>
              </a:xfrm>
            </p:grpSpPr>
            <p:sp>
              <p:nvSpPr>
                <p:cNvPr id="44" name="Rectangle : coins arrondis 43">
                  <a:extLst>
                    <a:ext uri="{FF2B5EF4-FFF2-40B4-BE49-F238E27FC236}">
                      <a16:creationId xmlns:a16="http://schemas.microsoft.com/office/drawing/2014/main" id="{4285C621-DAAF-984D-AC15-682434DBD53C}"/>
                    </a:ext>
                  </a:extLst>
                </p:cNvPr>
                <p:cNvSpPr/>
                <p:nvPr/>
              </p:nvSpPr>
              <p:spPr>
                <a:xfrm>
                  <a:off x="4356431" y="6585323"/>
                  <a:ext cx="1543047" cy="4638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1F0E9082-5D53-7E49-82E4-F39B88000805}"/>
                    </a:ext>
                  </a:extLst>
                </p:cNvPr>
                <p:cNvSpPr txBox="1"/>
                <p:nvPr/>
              </p:nvSpPr>
              <p:spPr>
                <a:xfrm>
                  <a:off x="4415887" y="6587554"/>
                  <a:ext cx="1454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2400" dirty="0">
                      <a:latin typeface="KG Second Chances Sketch" panose="02000000000000000000" pitchFamily="2" charset="77"/>
                    </a:rPr>
                    <a:t>Prénom</a:t>
                  </a:r>
                </a:p>
              </p:txBody>
            </p:sp>
          </p:grp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982D8D35-A0AB-2448-843E-14D965822341}"/>
                </a:ext>
              </a:extLst>
            </p:cNvPr>
            <p:cNvGrpSpPr/>
            <p:nvPr/>
          </p:nvGrpSpPr>
          <p:grpSpPr>
            <a:xfrm>
              <a:off x="8103890" y="354711"/>
              <a:ext cx="2264955" cy="6850251"/>
              <a:chOff x="6920548" y="354714"/>
              <a:chExt cx="2264955" cy="6850251"/>
            </a:xfrm>
          </p:grpSpPr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28521144-A383-DC4D-AEA8-ABD1D0EECB8C}"/>
                  </a:ext>
                </a:extLst>
              </p:cNvPr>
              <p:cNvSpPr/>
              <p:nvPr/>
            </p:nvSpPr>
            <p:spPr>
              <a:xfrm>
                <a:off x="6920548" y="354714"/>
                <a:ext cx="2264955" cy="6850251"/>
              </a:xfrm>
              <a:prstGeom prst="roundRect">
                <a:avLst>
                  <a:gd name="adj" fmla="val 15570"/>
                </a:avLst>
              </a:prstGeom>
              <a:pattFill prst="dkHorz">
                <a:fgClr>
                  <a:srgbClr val="CAF371"/>
                </a:fgClr>
                <a:bgClr>
                  <a:schemeClr val="bg1"/>
                </a:bgClr>
              </a:patt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id="{A24C261C-623C-CA4D-AC46-8029CF2C7508}"/>
                  </a:ext>
                </a:extLst>
              </p:cNvPr>
              <p:cNvGrpSpPr/>
              <p:nvPr/>
            </p:nvGrpSpPr>
            <p:grpSpPr>
              <a:xfrm>
                <a:off x="7057547" y="491801"/>
                <a:ext cx="2048254" cy="1168012"/>
                <a:chOff x="4118942" y="484876"/>
                <a:chExt cx="2048254" cy="1168012"/>
              </a:xfrm>
            </p:grpSpPr>
            <p:sp>
              <p:nvSpPr>
                <p:cNvPr id="84" name="Rectangle : coins arrondis 83">
                  <a:extLst>
                    <a:ext uri="{FF2B5EF4-FFF2-40B4-BE49-F238E27FC236}">
                      <a16:creationId xmlns:a16="http://schemas.microsoft.com/office/drawing/2014/main" id="{497886FB-052D-9B4E-98A6-FE8876664914}"/>
                    </a:ext>
                  </a:extLst>
                </p:cNvPr>
                <p:cNvSpPr/>
                <p:nvPr/>
              </p:nvSpPr>
              <p:spPr>
                <a:xfrm>
                  <a:off x="4149890" y="491801"/>
                  <a:ext cx="1953085" cy="115416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7F8D444-FE7A-C44A-B918-AD90D9AE8597}"/>
                    </a:ext>
                  </a:extLst>
                </p:cNvPr>
                <p:cNvSpPr/>
                <p:nvPr/>
              </p:nvSpPr>
              <p:spPr>
                <a:xfrm>
                  <a:off x="4118942" y="484876"/>
                  <a:ext cx="2048254" cy="11680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Ce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400" spc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Do You Love Me" panose="02000506000000020004" pitchFamily="2" charset="2"/>
                    </a:rPr>
                    <a:t>Marque-page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G Rise UP" pitchFamily="2" charset="77"/>
                    </a:rPr>
                    <a:t>appartient à</a:t>
                  </a:r>
                </a:p>
              </p:txBody>
            </p:sp>
          </p:grp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B72002F8-D6C2-4B40-A055-CCDB8D067732}"/>
                  </a:ext>
                </a:extLst>
              </p:cNvPr>
              <p:cNvGrpSpPr/>
              <p:nvPr/>
            </p:nvGrpSpPr>
            <p:grpSpPr>
              <a:xfrm>
                <a:off x="7310150" y="6585323"/>
                <a:ext cx="1543047" cy="463896"/>
                <a:chOff x="4356431" y="6585323"/>
                <a:chExt cx="1543047" cy="463896"/>
              </a:xfrm>
            </p:grpSpPr>
            <p:sp>
              <p:nvSpPr>
                <p:cNvPr id="82" name="Rectangle : coins arrondis 81">
                  <a:extLst>
                    <a:ext uri="{FF2B5EF4-FFF2-40B4-BE49-F238E27FC236}">
                      <a16:creationId xmlns:a16="http://schemas.microsoft.com/office/drawing/2014/main" id="{B328D8FA-DCBB-184F-B06A-1FC7F92E9341}"/>
                    </a:ext>
                  </a:extLst>
                </p:cNvPr>
                <p:cNvSpPr/>
                <p:nvPr/>
              </p:nvSpPr>
              <p:spPr>
                <a:xfrm>
                  <a:off x="4356431" y="6585323"/>
                  <a:ext cx="1543047" cy="4638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GP"/>
                </a:p>
              </p:txBody>
            </p: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19646818-0761-3944-B5C3-78447DC8967F}"/>
                    </a:ext>
                  </a:extLst>
                </p:cNvPr>
                <p:cNvSpPr txBox="1"/>
                <p:nvPr/>
              </p:nvSpPr>
              <p:spPr>
                <a:xfrm>
                  <a:off x="4415888" y="6587554"/>
                  <a:ext cx="1454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2400" dirty="0">
                      <a:latin typeface="KG Second Chances Sketch" panose="02000000000000000000" pitchFamily="2" charset="77"/>
                    </a:rPr>
                    <a:t>Prénom</a:t>
                  </a:r>
                </a:p>
              </p:txBody>
            </p:sp>
          </p:grpSp>
        </p:grpSp>
      </p:grpSp>
      <p:pic>
        <p:nvPicPr>
          <p:cNvPr id="88" name="Picture 2" descr="J&amp;#39;aime lire a 40 ans : Tom-Tom et Nana, le duo de choc !">
            <a:extLst>
              <a:ext uri="{FF2B5EF4-FFF2-40B4-BE49-F238E27FC236}">
                <a16:creationId xmlns:a16="http://schemas.microsoft.com/office/drawing/2014/main" id="{683F63CB-949A-7640-AEDF-1411286D7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07" b="94776" l="10000" r="90000">
                        <a14:foregroundMark x1="33250" y1="9701" x2="37750" y2="10000"/>
                        <a14:foregroundMark x1="37750" y1="10000" x2="37833" y2="10149"/>
                        <a14:foregroundMark x1="39083" y1="91940" x2="43833" y2="92687"/>
                        <a14:foregroundMark x1="43833" y1="92687" x2="46583" y2="94925"/>
                        <a14:foregroundMark x1="66917" y1="64478" x2="66917" y2="64478"/>
                        <a14:foregroundMark x1="65250" y1="8507" x2="70750" y2="9403"/>
                        <a14:backgroundMark x1="75083" y1="22388" x2="75083" y2="22388"/>
                        <a14:backgroundMark x1="52917" y1="22090" x2="52917" y2="2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3" r="9289"/>
          <a:stretch/>
        </p:blipFill>
        <p:spPr bwMode="auto">
          <a:xfrm>
            <a:off x="8354885" y="1783044"/>
            <a:ext cx="1942183" cy="3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Dessin animé. Garfield parle breton ! - Le Télégramme">
            <a:extLst>
              <a:ext uri="{FF2B5EF4-FFF2-40B4-BE49-F238E27FC236}">
                <a16:creationId xmlns:a16="http://schemas.microsoft.com/office/drawing/2014/main" id="{69A58EF3-B9F8-E541-9993-2E85EE99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12" b="95376" l="5842" r="97938">
                        <a14:foregroundMark x1="24742" y1="46243" x2="24742" y2="46243"/>
                        <a14:foregroundMark x1="32302" y1="41040" x2="32302" y2="41040"/>
                        <a14:foregroundMark x1="16838" y1="7514" x2="16838" y2="7514"/>
                        <a14:foregroundMark x1="12027" y1="9827" x2="12027" y2="9827"/>
                        <a14:foregroundMark x1="5842" y1="38150" x2="5842" y2="38150"/>
                        <a14:foregroundMark x1="22337" y1="4624" x2="22337" y2="4624"/>
                        <a14:foregroundMark x1="18900" y1="26590" x2="31271" y2="31214"/>
                        <a14:foregroundMark x1="23368" y1="47977" x2="31271" y2="45087"/>
                        <a14:foregroundMark x1="6529" y1="61272" x2="13058" y2="82081"/>
                        <a14:foregroundMark x1="13058" y1="82081" x2="24399" y2="78613"/>
                        <a14:foregroundMark x1="12027" y1="95376" x2="12027" y2="95376"/>
                        <a14:foregroundMark x1="8591" y1="47399" x2="20962" y2="60116"/>
                        <a14:foregroundMark x1="20962" y1="60116" x2="34708" y2="66474"/>
                        <a14:foregroundMark x1="34708" y1="66474" x2="39519" y2="71676"/>
                        <a14:foregroundMark x1="39175" y1="56069" x2="65979" y2="70520"/>
                        <a14:foregroundMark x1="65979" y1="70520" x2="76289" y2="86705"/>
                        <a14:foregroundMark x1="76289" y1="86705" x2="90378" y2="87861"/>
                        <a14:foregroundMark x1="72852" y1="69942" x2="78351" y2="79191"/>
                        <a14:foregroundMark x1="93471" y1="88439" x2="94845" y2="87861"/>
                        <a14:foregroundMark x1="97938" y1="90751" x2="97595" y2="87861"/>
                        <a14:foregroundMark x1="24399" y1="39884" x2="32990" y2="46821"/>
                        <a14:foregroundMark x1="25086" y1="1734" x2="29210" y2="2890"/>
                        <a14:foregroundMark x1="23711" y1="2312" x2="27491" y2="1734"/>
                        <a14:foregroundMark x1="85567" y1="80347" x2="96220" y2="82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70" y="4787638"/>
            <a:ext cx="2211589" cy="13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C7346AA-E483-5D4A-9911-3E8997C96B03}"/>
              </a:ext>
            </a:extLst>
          </p:cNvPr>
          <p:cNvGrpSpPr/>
          <p:nvPr/>
        </p:nvGrpSpPr>
        <p:grpSpPr>
          <a:xfrm>
            <a:off x="283407" y="354712"/>
            <a:ext cx="2264955" cy="6850251"/>
            <a:chOff x="340354" y="354712"/>
            <a:chExt cx="2264955" cy="68502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94C1D40C-0142-F34B-85D8-5B2867D4D592}"/>
                </a:ext>
              </a:extLst>
            </p:cNvPr>
            <p:cNvSpPr/>
            <p:nvPr/>
          </p:nvSpPr>
          <p:spPr>
            <a:xfrm>
              <a:off x="340354" y="354712"/>
              <a:ext cx="2264955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D5F2FE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FF03510-5CE0-844E-A71B-3B3F1D13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5" b="90640" l="9746" r="89831">
                          <a14:foregroundMark x1="32627" y1="8374" x2="64831" y2="8867"/>
                          <a14:foregroundMark x1="64831" y1="8867" x2="64831" y2="8867"/>
                          <a14:foregroundMark x1="43220" y1="5911" x2="61017" y2="6404"/>
                          <a14:foregroundMark x1="33475" y1="90640" x2="54661" y2="9064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531" y="1631257"/>
              <a:ext cx="1498600" cy="2578100"/>
            </a:xfrm>
            <a:prstGeom prst="rect">
              <a:avLst/>
            </a:prstGeom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CE2AF81-C36B-4441-8B24-AE4C4B4F01A7}"/>
                </a:ext>
              </a:extLst>
            </p:cNvPr>
            <p:cNvGrpSpPr/>
            <p:nvPr/>
          </p:nvGrpSpPr>
          <p:grpSpPr>
            <a:xfrm>
              <a:off x="441223" y="484872"/>
              <a:ext cx="2048254" cy="1168012"/>
              <a:chOff x="4118942" y="484876"/>
              <a:chExt cx="2048254" cy="1168012"/>
            </a:xfrm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80FB099F-CD59-D44D-BDC9-FB09EF747E92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DFB19CF-2569-8D49-9C58-45C26CA23916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5C81E2E2-D804-E242-98BE-564B43D0099C}"/>
                </a:ext>
              </a:extLst>
            </p:cNvPr>
            <p:cNvGrpSpPr/>
            <p:nvPr/>
          </p:nvGrpSpPr>
          <p:grpSpPr>
            <a:xfrm>
              <a:off x="700168" y="6525906"/>
              <a:ext cx="1543047" cy="463896"/>
              <a:chOff x="4356431" y="6585323"/>
              <a:chExt cx="1543047" cy="463896"/>
            </a:xfrm>
          </p:grpSpPr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34EB2A9F-38A7-1743-8EA0-A7286C36818F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ABB99416-4D4F-0B43-B2BC-14A850849569}"/>
                  </a:ext>
                </a:extLst>
              </p:cNvPr>
              <p:cNvSpPr txBox="1"/>
              <p:nvPr/>
            </p:nvSpPr>
            <p:spPr>
              <a:xfrm>
                <a:off x="4415887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  <p:pic>
          <p:nvPicPr>
            <p:cNvPr id="17" name="Image 1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1F08812-DE75-8746-8102-A5810A7B2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13" b="94010" l="9690" r="89535">
                          <a14:foregroundMark x1="30620" y1="9635" x2="53876" y2="7813"/>
                          <a14:foregroundMark x1="33721" y1="41406" x2="67829" y2="45052"/>
                          <a14:foregroundMark x1="38372" y1="80469" x2="62791" y2="91146"/>
                          <a14:foregroundMark x1="62791" y1="91146" x2="61240" y2="80469"/>
                          <a14:foregroundMark x1="59302" y1="78385" x2="68217" y2="88021"/>
                          <a14:foregroundMark x1="33721" y1="91927" x2="55814" y2="91667"/>
                          <a14:foregroundMark x1="48837" y1="93750" x2="59302" y2="94010"/>
                          <a14:foregroundMark x1="36434" y1="46354" x2="48837" y2="46875"/>
                          <a14:foregroundMark x1="63178" y1="47135" x2="63178" y2="47135"/>
                          <a14:foregroundMark x1="9690" y1="59635" x2="9690" y2="59635"/>
                          <a14:foregroundMark x1="85659" y1="59115" x2="85659" y2="591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200" y="4036239"/>
              <a:ext cx="1638300" cy="24384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5ADC000-FCF4-8249-BE48-0ABDB054DB39}"/>
              </a:ext>
            </a:extLst>
          </p:cNvPr>
          <p:cNvGrpSpPr/>
          <p:nvPr/>
        </p:nvGrpSpPr>
        <p:grpSpPr>
          <a:xfrm>
            <a:off x="2904971" y="354712"/>
            <a:ext cx="2264955" cy="6850251"/>
            <a:chOff x="3250784" y="354710"/>
            <a:chExt cx="2264955" cy="685025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56D9879-B4B6-804E-8082-9649DC21355E}"/>
                </a:ext>
              </a:extLst>
            </p:cNvPr>
            <p:cNvSpPr/>
            <p:nvPr/>
          </p:nvSpPr>
          <p:spPr>
            <a:xfrm>
              <a:off x="3250784" y="354710"/>
              <a:ext cx="2264955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CAF3CA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EA288F49-B55F-2D4B-A00A-023E01E6A15D}"/>
                </a:ext>
              </a:extLst>
            </p:cNvPr>
            <p:cNvGrpSpPr/>
            <p:nvPr/>
          </p:nvGrpSpPr>
          <p:grpSpPr>
            <a:xfrm>
              <a:off x="3370797" y="484872"/>
              <a:ext cx="2048254" cy="1168012"/>
              <a:chOff x="4118942" y="484876"/>
              <a:chExt cx="2048254" cy="1168012"/>
            </a:xfrm>
          </p:grpSpPr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8EC8D19B-F9AC-7744-BB57-7AD8618648CB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3432032-7A19-484A-A249-0D545E206679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B77C4C70-85F0-AF4D-BFD8-BE49EE360A0E}"/>
                </a:ext>
              </a:extLst>
            </p:cNvPr>
            <p:cNvGrpSpPr/>
            <p:nvPr/>
          </p:nvGrpSpPr>
          <p:grpSpPr>
            <a:xfrm>
              <a:off x="3608286" y="6585319"/>
              <a:ext cx="1543047" cy="463896"/>
              <a:chOff x="4356431" y="6585323"/>
              <a:chExt cx="1543047" cy="463896"/>
            </a:xfrm>
          </p:grpSpPr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5EFB791F-81EB-3843-8051-F640AC8276AC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EB5E91-972D-B544-8231-FC722A288811}"/>
                  </a:ext>
                </a:extLst>
              </p:cNvPr>
              <p:cNvSpPr txBox="1"/>
              <p:nvPr/>
            </p:nvSpPr>
            <p:spPr>
              <a:xfrm>
                <a:off x="4415889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  <p:pic>
          <p:nvPicPr>
            <p:cNvPr id="25" name="Image 24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97C6E9CB-2E47-154E-A035-BE5C1639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13" b="96782" l="7609" r="89493">
                          <a14:foregroundMark x1="53986" y1="12376" x2="67029" y2="8416"/>
                          <a14:foregroundMark x1="64855" y1="3960" x2="67391" y2="4950"/>
                          <a14:foregroundMark x1="55072" y1="23020" x2="58696" y2="27228"/>
                          <a14:foregroundMark x1="64130" y1="24752" x2="60145" y2="26238"/>
                          <a14:foregroundMark x1="88768" y1="37871" x2="89493" y2="39604"/>
                          <a14:foregroundMark x1="7971" y1="9653" x2="8333" y2="11139"/>
                          <a14:foregroundMark x1="70652" y1="84901" x2="71739" y2="93317"/>
                          <a14:foregroundMark x1="76812" y1="95297" x2="82971" y2="96782"/>
                          <a14:foregroundMark x1="55072" y1="86881" x2="56159" y2="81436"/>
                          <a14:foregroundMark x1="21014" y1="68812" x2="17029" y2="87129"/>
                          <a14:foregroundMark x1="25725" y1="80693" x2="26449" y2="96287"/>
                          <a14:foregroundMark x1="10507" y1="87624" x2="13768" y2="952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18624" y="1715661"/>
              <a:ext cx="1752600" cy="256540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B5AF60B1-AAEE-8C42-8C82-5D473474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85" b="98077" l="2778" r="99074">
                          <a14:foregroundMark x1="31019" y1="8013" x2="66204" y2="7051"/>
                          <a14:foregroundMark x1="66204" y1="7051" x2="66667" y2="7692"/>
                          <a14:foregroundMark x1="42593" y1="3205" x2="67130" y2="5769"/>
                          <a14:foregroundMark x1="94444" y1="32372" x2="90278" y2="33333"/>
                          <a14:foregroundMark x1="96296" y1="32692" x2="96759" y2="33333"/>
                          <a14:foregroundMark x1="6019" y1="41026" x2="7870" y2="43269"/>
                          <a14:foregroundMark x1="22685" y1="72115" x2="27315" y2="72115"/>
                          <a14:foregroundMark x1="20370" y1="79808" x2="21759" y2="82051"/>
                          <a14:foregroundMark x1="2778" y1="84295" x2="17593" y2="89744"/>
                          <a14:foregroundMark x1="6481" y1="93269" x2="6481" y2="93269"/>
                          <a14:foregroundMark x1="6481" y1="93269" x2="6481" y2="93269"/>
                          <a14:foregroundMark x1="23387" y1="92267" x2="37963" y2="89744"/>
                          <a14:foregroundMark x1="29361" y1="95177" x2="39352" y2="96474"/>
                          <a14:foregroundMark x1="24537" y1="94551" x2="29232" y2="95160"/>
                          <a14:foregroundMark x1="14352" y1="19231" x2="16204" y2="25641"/>
                          <a14:foregroundMark x1="64352" y1="4808" x2="75463" y2="25321"/>
                          <a14:foregroundMark x1="75926" y1="24359" x2="64815" y2="5769"/>
                          <a14:foregroundMark x1="77315" y1="18590" x2="77315" y2="18590"/>
                          <a14:foregroundMark x1="76389" y1="12500" x2="76389" y2="12500"/>
                          <a14:foregroundMark x1="77778" y1="15385" x2="77778" y2="15385"/>
                          <a14:foregroundMark x1="75926" y1="11218" x2="75926" y2="11218"/>
                          <a14:foregroundMark x1="73611" y1="8974" x2="73611" y2="8974"/>
                          <a14:foregroundMark x1="73611" y1="8974" x2="73611" y2="8974"/>
                          <a14:foregroundMark x1="63426" y1="3526" x2="75926" y2="10577"/>
                          <a14:foregroundMark x1="42593" y1="91667" x2="42593" y2="91667"/>
                          <a14:foregroundMark x1="40187" y1="93248" x2="43981" y2="92949"/>
                          <a14:foregroundMark x1="27091" y1="94281" x2="38685" y2="93367"/>
                          <a14:foregroundMark x1="7407" y1="95833" x2="8157" y2="95774"/>
                          <a14:foregroundMark x1="51334" y1="94136" x2="52286" y2="94290"/>
                          <a14:foregroundMark x1="45797" y1="93242" x2="47306" y2="93486"/>
                          <a14:foregroundMark x1="43981" y1="92949" x2="45171" y2="93141"/>
                          <a14:foregroundMark x1="56055" y1="94073" x2="58333" y2="93590"/>
                          <a14:foregroundMark x1="43287" y1="96779" x2="44866" y2="96444"/>
                          <a14:foregroundMark x1="37158" y1="98077" x2="41671" y2="97121"/>
                          <a14:foregroundMark x1="35648" y1="98397" x2="37158" y2="98077"/>
                          <a14:foregroundMark x1="95833" y1="31090" x2="99074" y2="37179"/>
                          <a14:foregroundMark x1="90278" y1="30128" x2="94444" y2="29808"/>
                          <a14:foregroundMark x1="52315" y1="89103" x2="59259" y2="91346"/>
                          <a14:foregroundMark x1="59259" y1="83013" x2="62037" y2="93590"/>
                          <a14:foregroundMark x1="60185" y1="82372" x2="62037" y2="94872"/>
                          <a14:foregroundMark x1="62500" y1="91026" x2="62500" y2="91026"/>
                          <a14:foregroundMark x1="62500" y1="88462" x2="62500" y2="88462"/>
                          <a14:foregroundMark x1="62500" y1="85897" x2="62500" y2="85897"/>
                          <a14:foregroundMark x1="62037" y1="83654" x2="62037" y2="83654"/>
                          <a14:foregroundMark x1="62500" y1="86859" x2="62500" y2="86859"/>
                          <a14:foregroundMark x1="31481" y1="58013" x2="31481" y2="58013"/>
                          <a14:foregroundMark x1="31481" y1="57692" x2="31481" y2="57692"/>
                          <a14:backgroundMark x1="11111" y1="99359" x2="11111" y2="99359"/>
                          <a14:backgroundMark x1="19907" y1="99038" x2="11574" y2="99359"/>
                          <a14:backgroundMark x1="21296" y1="99359" x2="11111" y2="96795"/>
                          <a14:backgroundMark x1="46759" y1="99038" x2="74537" y2="97436"/>
                          <a14:backgroundMark x1="43519" y1="98077" x2="43519" y2="98077"/>
                          <a14:backgroundMark x1="43519" y1="98077" x2="48611" y2="97436"/>
                          <a14:backgroundMark x1="41667" y1="98077" x2="42593" y2="97756"/>
                          <a14:backgroundMark x1="43519" y1="97436" x2="41667" y2="97115"/>
                          <a14:backgroundMark x1="16204" y1="95192" x2="22685" y2="98718"/>
                          <a14:backgroundMark x1="22685" y1="98077" x2="24074" y2="993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1549" y="4476509"/>
              <a:ext cx="1371600" cy="19812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B89E945-D210-8741-A4CE-580FDFF508A5}"/>
              </a:ext>
            </a:extLst>
          </p:cNvPr>
          <p:cNvGrpSpPr/>
          <p:nvPr/>
        </p:nvGrpSpPr>
        <p:grpSpPr>
          <a:xfrm>
            <a:off x="5524063" y="354712"/>
            <a:ext cx="2264955" cy="6850251"/>
            <a:chOff x="6172403" y="354710"/>
            <a:chExt cx="2264955" cy="685025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41413CE-93DC-AF42-A001-79BECA2265F0}"/>
                </a:ext>
              </a:extLst>
            </p:cNvPr>
            <p:cNvSpPr/>
            <p:nvPr/>
          </p:nvSpPr>
          <p:spPr>
            <a:xfrm>
              <a:off x="6172403" y="354710"/>
              <a:ext cx="2264955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F2DBFF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CD3A7815-4CD6-124A-B7D6-021D7D3B41E1}"/>
                </a:ext>
              </a:extLst>
            </p:cNvPr>
            <p:cNvGrpSpPr/>
            <p:nvPr/>
          </p:nvGrpSpPr>
          <p:grpSpPr>
            <a:xfrm>
              <a:off x="6309402" y="491797"/>
              <a:ext cx="2048254" cy="1168012"/>
              <a:chOff x="4118942" y="484876"/>
              <a:chExt cx="2048254" cy="1168012"/>
            </a:xfrm>
          </p:grpSpPr>
          <p:sp>
            <p:nvSpPr>
              <p:cNvPr id="46" name="Rectangle : coins arrondis 45">
                <a:extLst>
                  <a:ext uri="{FF2B5EF4-FFF2-40B4-BE49-F238E27FC236}">
                    <a16:creationId xmlns:a16="http://schemas.microsoft.com/office/drawing/2014/main" id="{440036BA-DF78-BA4C-86E7-C8DF6AC9633E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3C58F5-1774-9B45-B113-A82E1D7ABEAD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03B6FF3D-4062-A54E-A787-DA13EE33454B}"/>
                </a:ext>
              </a:extLst>
            </p:cNvPr>
            <p:cNvGrpSpPr/>
            <p:nvPr/>
          </p:nvGrpSpPr>
          <p:grpSpPr>
            <a:xfrm>
              <a:off x="6562005" y="6585319"/>
              <a:ext cx="1571472" cy="463896"/>
              <a:chOff x="4356431" y="6585323"/>
              <a:chExt cx="1571472" cy="463896"/>
            </a:xfrm>
          </p:grpSpPr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id="{4AA9A19A-874E-5F47-80F8-012743E521D0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GP" dirty="0"/>
                  <a:t>r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FE743AC-E005-6948-8685-A320833AEEA4}"/>
                  </a:ext>
                </a:extLst>
              </p:cNvPr>
              <p:cNvSpPr txBox="1"/>
              <p:nvPr/>
            </p:nvSpPr>
            <p:spPr>
              <a:xfrm>
                <a:off x="4358242" y="6587554"/>
                <a:ext cx="1569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	</a:t>
                </a:r>
              </a:p>
            </p:txBody>
          </p:sp>
        </p:grpSp>
        <p:pic>
          <p:nvPicPr>
            <p:cNvPr id="52" name="Image 5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1520CE2-6369-5543-9BDF-FA226FBD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04" b="97407" l="10000" r="90000">
                          <a14:foregroundMark x1="30000" y1="8519" x2="50690" y2="11481"/>
                          <a14:foregroundMark x1="32069" y1="4815" x2="46552" y2="4444"/>
                          <a14:foregroundMark x1="37931" y1="46667" x2="48621" y2="61111"/>
                          <a14:foregroundMark x1="33793" y1="88889" x2="42759" y2="90741"/>
                          <a14:foregroundMark x1="33793" y1="92963" x2="54828" y2="974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80364" y="1803821"/>
              <a:ext cx="2073055" cy="1930086"/>
            </a:xfrm>
            <a:prstGeom prst="rect">
              <a:avLst/>
            </a:prstGeom>
          </p:spPr>
        </p:pic>
        <p:pic>
          <p:nvPicPr>
            <p:cNvPr id="54" name="Image 5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9B2D9A3-96B8-C540-8188-18D15D1E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831" b="98068" l="606" r="93333">
                          <a14:foregroundMark x1="7879" y1="12560" x2="21818" y2="22705"/>
                          <a14:foregroundMark x1="3636" y1="8696" x2="26061" y2="13527"/>
                          <a14:foregroundMark x1="9697" y1="4831" x2="9697" y2="4831"/>
                          <a14:foregroundMark x1="36970" y1="35749" x2="35758" y2="34783"/>
                          <a14:foregroundMark x1="8485" y1="91304" x2="11515" y2="91787"/>
                          <a14:foregroundMark x1="3030" y1="94686" x2="5455" y2="92271"/>
                          <a14:foregroundMark x1="29697" y1="72947" x2="46061" y2="76812"/>
                          <a14:foregroundMark x1="23030" y1="81159" x2="34545" y2="81643"/>
                          <a14:foregroundMark x1="30909" y1="85024" x2="40000" y2="80193"/>
                          <a14:foregroundMark x1="35152" y1="82609" x2="32727" y2="93720"/>
                          <a14:foregroundMark x1="38788" y1="82609" x2="41212" y2="81643"/>
                          <a14:foregroundMark x1="86667" y1="32850" x2="88485" y2="42512"/>
                          <a14:foregroundMark x1="93939" y1="39130" x2="89697" y2="32850"/>
                          <a14:foregroundMark x1="76364" y1="97585" x2="84848" y2="98068"/>
                          <a14:foregroundMark x1="52727" y1="98068" x2="65455" y2="96135"/>
                          <a14:foregroundMark x1="12121" y1="6763" x2="22424" y2="5797"/>
                          <a14:foregroundMark x1="24242" y1="7729" x2="33939" y2="12077"/>
                          <a14:foregroundMark x1="17576" y1="92271" x2="29091" y2="93720"/>
                          <a14:foregroundMark x1="2424" y1="95169" x2="12727" y2="927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0894" y="3733907"/>
              <a:ext cx="2095500" cy="2628900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F22BFBE-9399-464B-B256-87335383BC1E}"/>
              </a:ext>
            </a:extLst>
          </p:cNvPr>
          <p:cNvGrpSpPr/>
          <p:nvPr/>
        </p:nvGrpSpPr>
        <p:grpSpPr>
          <a:xfrm>
            <a:off x="8137656" y="354711"/>
            <a:ext cx="2270749" cy="6850251"/>
            <a:chOff x="1088499" y="354716"/>
            <a:chExt cx="2270749" cy="6850251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73D45C93-AA90-3C44-9491-7885A0BF16EF}"/>
                </a:ext>
              </a:extLst>
            </p:cNvPr>
            <p:cNvSpPr/>
            <p:nvPr/>
          </p:nvSpPr>
          <p:spPr>
            <a:xfrm>
              <a:off x="1088499" y="354716"/>
              <a:ext cx="2270749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FFEE98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5C1B25B-C50E-6041-A3E2-2C7FEB60695E}"/>
                </a:ext>
              </a:extLst>
            </p:cNvPr>
            <p:cNvGrpSpPr/>
            <p:nvPr/>
          </p:nvGrpSpPr>
          <p:grpSpPr>
            <a:xfrm>
              <a:off x="1448313" y="6525910"/>
              <a:ext cx="1543047" cy="463896"/>
              <a:chOff x="4356431" y="6585323"/>
              <a:chExt cx="1543047" cy="463896"/>
            </a:xfrm>
          </p:grpSpPr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2C658958-47F9-3249-8906-C998B236DC5B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DD4A078-1936-404B-BFE0-55C3B3AABCB8}"/>
                  </a:ext>
                </a:extLst>
              </p:cNvPr>
              <p:cNvSpPr txBox="1"/>
              <p:nvPr/>
            </p:nvSpPr>
            <p:spPr>
              <a:xfrm>
                <a:off x="4415888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534F607F-918A-3046-85D4-8511A7C213ED}"/>
                </a:ext>
              </a:extLst>
            </p:cNvPr>
            <p:cNvGrpSpPr/>
            <p:nvPr/>
          </p:nvGrpSpPr>
          <p:grpSpPr>
            <a:xfrm>
              <a:off x="1189368" y="484876"/>
              <a:ext cx="2048254" cy="1168012"/>
              <a:chOff x="4118942" y="484876"/>
              <a:chExt cx="2048254" cy="1168012"/>
            </a:xfrm>
          </p:grpSpPr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01B97B87-A241-6447-8347-A41A67AE9959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3653816-79A4-224C-B240-9E3A69297F7C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</p:grpSp>
      <p:pic>
        <p:nvPicPr>
          <p:cNvPr id="4098" name="Picture 2" descr="Ducobu - le cancre le plus célèbre de la bande dessinée, et tous ses amis,  incontournable du Lombard — Éditions Le Lombard">
            <a:extLst>
              <a:ext uri="{FF2B5EF4-FFF2-40B4-BE49-F238E27FC236}">
                <a16:creationId xmlns:a16="http://schemas.microsoft.com/office/drawing/2014/main" id="{7E9B744E-2868-6B40-956E-32F4D210F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02" b="99550" l="10000" r="90000">
                        <a14:foregroundMark x1="44625" y1="26577" x2="53625" y2="20946"/>
                        <a14:foregroundMark x1="40125" y1="10135" x2="49625" y2="8784"/>
                        <a14:foregroundMark x1="49625" y1="8784" x2="50125" y2="8108"/>
                        <a14:foregroundMark x1="47375" y1="1802" x2="47375" y2="1802"/>
                        <a14:foregroundMark x1="53250" y1="15766" x2="54375" y2="28153"/>
                        <a14:foregroundMark x1="43000" y1="30180" x2="43000" y2="30180"/>
                        <a14:foregroundMark x1="42625" y1="28604" x2="44250" y2="36712"/>
                        <a14:foregroundMark x1="44250" y1="36712" x2="45375" y2="35811"/>
                        <a14:foregroundMark x1="53000" y1="64640" x2="48375" y2="68018"/>
                        <a14:foregroundMark x1="48375" y1="68018" x2="42625" y2="68243"/>
                        <a14:foregroundMark x1="67375" y1="91441" x2="36375" y2="93243"/>
                        <a14:foregroundMark x1="38000" y1="99550" x2="38000" y2="9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4" r="24838"/>
          <a:stretch/>
        </p:blipFill>
        <p:spPr bwMode="auto">
          <a:xfrm>
            <a:off x="8419624" y="4294854"/>
            <a:ext cx="1725466" cy="19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la vraisemblance de la peau des Schtroumpfs - Podcast Science">
            <a:extLst>
              <a:ext uri="{FF2B5EF4-FFF2-40B4-BE49-F238E27FC236}">
                <a16:creationId xmlns:a16="http://schemas.microsoft.com/office/drawing/2014/main" id="{71CD0397-2FB0-A848-B720-734B88ED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92" b="89720" l="8625" r="97625">
                        <a14:foregroundMark x1="8625" y1="31153" x2="8625" y2="31153"/>
                        <a14:foregroundMark x1="42250" y1="59605" x2="42250" y2="59605"/>
                        <a14:foregroundMark x1="46875" y1="53998" x2="44750" y2="62825"/>
                        <a14:foregroundMark x1="44750" y1="62825" x2="40625" y2="69263"/>
                        <a14:foregroundMark x1="40625" y1="69263" x2="32375" y2="73209"/>
                        <a14:foregroundMark x1="32375" y1="73209" x2="36250" y2="73105"/>
                        <a14:foregroundMark x1="31125" y1="58567" x2="37000" y2="54413"/>
                        <a14:foregroundMark x1="37000" y1="54413" x2="37375" y2="53375"/>
                        <a14:foregroundMark x1="54875" y1="62617" x2="61125" y2="68120"/>
                        <a14:foregroundMark x1="61125" y1="68120" x2="59375" y2="74351"/>
                        <a14:foregroundMark x1="59375" y1="74351" x2="66875" y2="70197"/>
                        <a14:foregroundMark x1="66875" y1="70197" x2="68750" y2="58463"/>
                        <a14:foregroundMark x1="90500" y1="47664" x2="97625" y2="46106"/>
                        <a14:foregroundMark x1="63000" y1="27310" x2="71375" y2="26791"/>
                        <a14:foregroundMark x1="44625" y1="25441" x2="59625" y2="19211"/>
                        <a14:foregroundMark x1="59625" y1="19211" x2="67500" y2="19522"/>
                        <a14:foregroundMark x1="67500" y1="19522" x2="78250" y2="24091"/>
                        <a14:foregroundMark x1="39125" y1="27622" x2="51750" y2="9034"/>
                        <a14:foregroundMark x1="51750" y1="9034" x2="60375" y2="7269"/>
                        <a14:foregroundMark x1="60375" y1="7269" x2="68125" y2="11215"/>
                        <a14:foregroundMark x1="68125" y1="11215" x2="75875" y2="10592"/>
                        <a14:foregroundMark x1="75875" y1="10592" x2="79125" y2="14123"/>
                        <a14:foregroundMark x1="60750" y1="2908" x2="68500" y2="2492"/>
                        <a14:foregroundMark x1="68500" y1="2492" x2="71625" y2="3427"/>
                        <a14:backgroundMark x1="34250" y1="30114" x2="34250" y2="3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82" y="1889597"/>
            <a:ext cx="2264955" cy="27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6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C7346AA-E483-5D4A-9911-3E8997C96B03}"/>
              </a:ext>
            </a:extLst>
          </p:cNvPr>
          <p:cNvGrpSpPr/>
          <p:nvPr/>
        </p:nvGrpSpPr>
        <p:grpSpPr>
          <a:xfrm>
            <a:off x="283407" y="354712"/>
            <a:ext cx="2264955" cy="6850251"/>
            <a:chOff x="340354" y="354712"/>
            <a:chExt cx="2264955" cy="685025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94C1D40C-0142-F34B-85D8-5B2867D4D592}"/>
                </a:ext>
              </a:extLst>
            </p:cNvPr>
            <p:cNvSpPr/>
            <p:nvPr/>
          </p:nvSpPr>
          <p:spPr>
            <a:xfrm>
              <a:off x="340354" y="354712"/>
              <a:ext cx="2264955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39B0DE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CE2AF81-C36B-4441-8B24-AE4C4B4F01A7}"/>
                </a:ext>
              </a:extLst>
            </p:cNvPr>
            <p:cNvGrpSpPr/>
            <p:nvPr/>
          </p:nvGrpSpPr>
          <p:grpSpPr>
            <a:xfrm>
              <a:off x="441223" y="484872"/>
              <a:ext cx="2048254" cy="1168012"/>
              <a:chOff x="4118942" y="484876"/>
              <a:chExt cx="2048254" cy="1168012"/>
            </a:xfrm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80FB099F-CD59-D44D-BDC9-FB09EF747E92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DFB19CF-2569-8D49-9C58-45C26CA23916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5C81E2E2-D804-E242-98BE-564B43D0099C}"/>
                </a:ext>
              </a:extLst>
            </p:cNvPr>
            <p:cNvGrpSpPr/>
            <p:nvPr/>
          </p:nvGrpSpPr>
          <p:grpSpPr>
            <a:xfrm>
              <a:off x="700168" y="6525906"/>
              <a:ext cx="1543047" cy="463896"/>
              <a:chOff x="4356431" y="6585323"/>
              <a:chExt cx="1543047" cy="463896"/>
            </a:xfrm>
          </p:grpSpPr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34EB2A9F-38A7-1743-8EA0-A7286C36818F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ABB99416-4D4F-0B43-B2BC-14A850849569}"/>
                  </a:ext>
                </a:extLst>
              </p:cNvPr>
              <p:cNvSpPr txBox="1"/>
              <p:nvPr/>
            </p:nvSpPr>
            <p:spPr>
              <a:xfrm>
                <a:off x="4415887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5ADC000-FCF4-8249-BE48-0ABDB054DB39}"/>
              </a:ext>
            </a:extLst>
          </p:cNvPr>
          <p:cNvGrpSpPr/>
          <p:nvPr/>
        </p:nvGrpSpPr>
        <p:grpSpPr>
          <a:xfrm>
            <a:off x="2904971" y="354712"/>
            <a:ext cx="2264955" cy="6850251"/>
            <a:chOff x="3250784" y="354710"/>
            <a:chExt cx="2264955" cy="685025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56D9879-B4B6-804E-8082-9649DC21355E}"/>
                </a:ext>
              </a:extLst>
            </p:cNvPr>
            <p:cNvSpPr/>
            <p:nvPr/>
          </p:nvSpPr>
          <p:spPr>
            <a:xfrm>
              <a:off x="3250784" y="354710"/>
              <a:ext cx="2264955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FF9A00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EA288F49-B55F-2D4B-A00A-023E01E6A15D}"/>
                </a:ext>
              </a:extLst>
            </p:cNvPr>
            <p:cNvGrpSpPr/>
            <p:nvPr/>
          </p:nvGrpSpPr>
          <p:grpSpPr>
            <a:xfrm>
              <a:off x="3370797" y="484872"/>
              <a:ext cx="2048254" cy="1168012"/>
              <a:chOff x="4118942" y="484876"/>
              <a:chExt cx="2048254" cy="1168012"/>
            </a:xfrm>
          </p:grpSpPr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8EC8D19B-F9AC-7744-BB57-7AD8618648CB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3432032-7A19-484A-A249-0D545E206679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B77C4C70-85F0-AF4D-BFD8-BE49EE360A0E}"/>
                </a:ext>
              </a:extLst>
            </p:cNvPr>
            <p:cNvGrpSpPr/>
            <p:nvPr/>
          </p:nvGrpSpPr>
          <p:grpSpPr>
            <a:xfrm>
              <a:off x="3608286" y="6585319"/>
              <a:ext cx="1543047" cy="463896"/>
              <a:chOff x="4356431" y="6585323"/>
              <a:chExt cx="1543047" cy="463896"/>
            </a:xfrm>
          </p:grpSpPr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5EFB791F-81EB-3843-8051-F640AC8276AC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EB5E91-972D-B544-8231-FC722A288811}"/>
                  </a:ext>
                </a:extLst>
              </p:cNvPr>
              <p:cNvSpPr txBox="1"/>
              <p:nvPr/>
            </p:nvSpPr>
            <p:spPr>
              <a:xfrm>
                <a:off x="4415890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B5AF60B1-AAEE-8C42-8C82-5D473474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85" b="98077" l="2778" r="99074">
                          <a14:foregroundMark x1="31019" y1="8013" x2="66204" y2="7051"/>
                          <a14:foregroundMark x1="66204" y1="7051" x2="66667" y2="7692"/>
                          <a14:foregroundMark x1="42593" y1="3205" x2="67130" y2="5769"/>
                          <a14:foregroundMark x1="94444" y1="32372" x2="90278" y2="33333"/>
                          <a14:foregroundMark x1="96296" y1="32692" x2="96759" y2="33333"/>
                          <a14:foregroundMark x1="6019" y1="41026" x2="7870" y2="43269"/>
                          <a14:foregroundMark x1="22685" y1="72115" x2="27315" y2="72115"/>
                          <a14:foregroundMark x1="20370" y1="79808" x2="21759" y2="82051"/>
                          <a14:foregroundMark x1="2778" y1="84295" x2="17593" y2="89744"/>
                          <a14:foregroundMark x1="6481" y1="93269" x2="6481" y2="93269"/>
                          <a14:foregroundMark x1="6481" y1="93269" x2="6481" y2="93269"/>
                          <a14:foregroundMark x1="23387" y1="92267" x2="37963" y2="89744"/>
                          <a14:foregroundMark x1="29361" y1="95177" x2="39352" y2="96474"/>
                          <a14:foregroundMark x1="24537" y1="94551" x2="29232" y2="95160"/>
                          <a14:foregroundMark x1="14352" y1="19231" x2="16204" y2="25641"/>
                          <a14:foregroundMark x1="64352" y1="4808" x2="75463" y2="25321"/>
                          <a14:foregroundMark x1="75926" y1="24359" x2="64815" y2="5769"/>
                          <a14:foregroundMark x1="77315" y1="18590" x2="77315" y2="18590"/>
                          <a14:foregroundMark x1="76389" y1="12500" x2="76389" y2="12500"/>
                          <a14:foregroundMark x1="77778" y1="15385" x2="77778" y2="15385"/>
                          <a14:foregroundMark x1="75926" y1="11218" x2="75926" y2="11218"/>
                          <a14:foregroundMark x1="73611" y1="8974" x2="73611" y2="8974"/>
                          <a14:foregroundMark x1="73611" y1="8974" x2="73611" y2="8974"/>
                          <a14:foregroundMark x1="63426" y1="3526" x2="75926" y2="10577"/>
                          <a14:foregroundMark x1="42593" y1="91667" x2="42593" y2="91667"/>
                          <a14:foregroundMark x1="40187" y1="93248" x2="43981" y2="92949"/>
                          <a14:foregroundMark x1="27091" y1="94281" x2="38685" y2="93367"/>
                          <a14:foregroundMark x1="7407" y1="95833" x2="8157" y2="95774"/>
                          <a14:foregroundMark x1="51334" y1="94136" x2="52286" y2="94290"/>
                          <a14:foregroundMark x1="45797" y1="93242" x2="47306" y2="93486"/>
                          <a14:foregroundMark x1="43981" y1="92949" x2="45171" y2="93141"/>
                          <a14:foregroundMark x1="56055" y1="94073" x2="58333" y2="93590"/>
                          <a14:foregroundMark x1="43287" y1="96779" x2="44866" y2="96444"/>
                          <a14:foregroundMark x1="37158" y1="98077" x2="41671" y2="97121"/>
                          <a14:foregroundMark x1="35648" y1="98397" x2="37158" y2="98077"/>
                          <a14:foregroundMark x1="95833" y1="31090" x2="99074" y2="37179"/>
                          <a14:foregroundMark x1="90278" y1="30128" x2="94444" y2="29808"/>
                          <a14:foregroundMark x1="52315" y1="89103" x2="59259" y2="91346"/>
                          <a14:foregroundMark x1="59259" y1="83013" x2="62037" y2="93590"/>
                          <a14:foregroundMark x1="60185" y1="82372" x2="62037" y2="94872"/>
                          <a14:foregroundMark x1="62500" y1="91026" x2="62500" y2="91026"/>
                          <a14:foregroundMark x1="62500" y1="88462" x2="62500" y2="88462"/>
                          <a14:foregroundMark x1="62500" y1="85897" x2="62500" y2="85897"/>
                          <a14:foregroundMark x1="62037" y1="83654" x2="62037" y2="83654"/>
                          <a14:foregroundMark x1="62500" y1="86859" x2="62500" y2="86859"/>
                          <a14:foregroundMark x1="31481" y1="58013" x2="31481" y2="58013"/>
                          <a14:foregroundMark x1="31481" y1="57692" x2="31481" y2="57692"/>
                          <a14:backgroundMark x1="11111" y1="99359" x2="11111" y2="99359"/>
                          <a14:backgroundMark x1="19907" y1="99038" x2="11574" y2="99359"/>
                          <a14:backgroundMark x1="21296" y1="99359" x2="11111" y2="96795"/>
                          <a14:backgroundMark x1="46759" y1="99038" x2="74537" y2="97436"/>
                          <a14:backgroundMark x1="43519" y1="98077" x2="43519" y2="98077"/>
                          <a14:backgroundMark x1="43519" y1="98077" x2="48611" y2="97436"/>
                          <a14:backgroundMark x1="41667" y1="98077" x2="42593" y2="97756"/>
                          <a14:backgroundMark x1="43519" y1="97436" x2="41667" y2="97115"/>
                          <a14:backgroundMark x1="16204" y1="95192" x2="22685" y2="98718"/>
                          <a14:backgroundMark x1="22685" y1="98077" x2="24074" y2="993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1549" y="4476509"/>
              <a:ext cx="1371600" cy="19812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B89E945-D210-8741-A4CE-580FDFF508A5}"/>
              </a:ext>
            </a:extLst>
          </p:cNvPr>
          <p:cNvGrpSpPr/>
          <p:nvPr/>
        </p:nvGrpSpPr>
        <p:grpSpPr>
          <a:xfrm>
            <a:off x="5524063" y="354712"/>
            <a:ext cx="2292784" cy="6850251"/>
            <a:chOff x="6172403" y="354710"/>
            <a:chExt cx="2292784" cy="685025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41413CE-93DC-AF42-A001-79BECA2265F0}"/>
                </a:ext>
              </a:extLst>
            </p:cNvPr>
            <p:cNvSpPr/>
            <p:nvPr/>
          </p:nvSpPr>
          <p:spPr>
            <a:xfrm>
              <a:off x="6172403" y="354710"/>
              <a:ext cx="2264955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CE55A0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CD3A7815-4CD6-124A-B7D6-021D7D3B41E1}"/>
                </a:ext>
              </a:extLst>
            </p:cNvPr>
            <p:cNvGrpSpPr/>
            <p:nvPr/>
          </p:nvGrpSpPr>
          <p:grpSpPr>
            <a:xfrm>
              <a:off x="6309402" y="491797"/>
              <a:ext cx="2048254" cy="1168012"/>
              <a:chOff x="4118942" y="484876"/>
              <a:chExt cx="2048254" cy="1168012"/>
            </a:xfrm>
          </p:grpSpPr>
          <p:sp>
            <p:nvSpPr>
              <p:cNvPr id="46" name="Rectangle : coins arrondis 45">
                <a:extLst>
                  <a:ext uri="{FF2B5EF4-FFF2-40B4-BE49-F238E27FC236}">
                    <a16:creationId xmlns:a16="http://schemas.microsoft.com/office/drawing/2014/main" id="{440036BA-DF78-BA4C-86E7-C8DF6AC9633E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3C58F5-1774-9B45-B113-A82E1D7ABEAD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03B6FF3D-4062-A54E-A787-DA13EE33454B}"/>
                </a:ext>
              </a:extLst>
            </p:cNvPr>
            <p:cNvGrpSpPr/>
            <p:nvPr/>
          </p:nvGrpSpPr>
          <p:grpSpPr>
            <a:xfrm>
              <a:off x="6562005" y="6585319"/>
              <a:ext cx="1543047" cy="463896"/>
              <a:chOff x="4356431" y="6585323"/>
              <a:chExt cx="1543047" cy="463896"/>
            </a:xfrm>
          </p:grpSpPr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id="{4AA9A19A-874E-5F47-80F8-012743E521D0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FE743AC-E005-6948-8685-A320833AEEA4}"/>
                  </a:ext>
                </a:extLst>
              </p:cNvPr>
              <p:cNvSpPr txBox="1"/>
              <p:nvPr/>
            </p:nvSpPr>
            <p:spPr>
              <a:xfrm>
                <a:off x="4415886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  <p:pic>
          <p:nvPicPr>
            <p:cNvPr id="52" name="Image 5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1520CE2-6369-5543-9BDF-FA226FBD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04" b="97407" l="10000" r="90000">
                          <a14:foregroundMark x1="30000" y1="8519" x2="50690" y2="11481"/>
                          <a14:foregroundMark x1="32069" y1="4815" x2="46552" y2="4444"/>
                          <a14:foregroundMark x1="37931" y1="46667" x2="48621" y2="61111"/>
                          <a14:foregroundMark x1="33793" y1="88889" x2="42759" y2="90741"/>
                          <a14:foregroundMark x1="33793" y1="92963" x2="54828" y2="974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0232" y="4154847"/>
              <a:ext cx="2264955" cy="2108752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F22BFBE-9399-464B-B256-87335383BC1E}"/>
              </a:ext>
            </a:extLst>
          </p:cNvPr>
          <p:cNvGrpSpPr/>
          <p:nvPr/>
        </p:nvGrpSpPr>
        <p:grpSpPr>
          <a:xfrm>
            <a:off x="8137656" y="354711"/>
            <a:ext cx="2270749" cy="6850251"/>
            <a:chOff x="1088499" y="354716"/>
            <a:chExt cx="2270749" cy="6850251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73D45C93-AA90-3C44-9491-7885A0BF16EF}"/>
                </a:ext>
              </a:extLst>
            </p:cNvPr>
            <p:cNvSpPr/>
            <p:nvPr/>
          </p:nvSpPr>
          <p:spPr>
            <a:xfrm>
              <a:off x="1088499" y="354716"/>
              <a:ext cx="2270749" cy="6850251"/>
            </a:xfrm>
            <a:prstGeom prst="roundRect">
              <a:avLst>
                <a:gd name="adj" fmla="val 15570"/>
              </a:avLst>
            </a:prstGeom>
            <a:pattFill prst="dkHorz">
              <a:fgClr>
                <a:srgbClr val="A3CEC9"/>
              </a:fgClr>
              <a:bgClr>
                <a:schemeClr val="bg1"/>
              </a:bgClr>
            </a:patt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5C1B25B-C50E-6041-A3E2-2C7FEB60695E}"/>
                </a:ext>
              </a:extLst>
            </p:cNvPr>
            <p:cNvGrpSpPr/>
            <p:nvPr/>
          </p:nvGrpSpPr>
          <p:grpSpPr>
            <a:xfrm>
              <a:off x="1448313" y="6525910"/>
              <a:ext cx="1543047" cy="463896"/>
              <a:chOff x="4356431" y="6585323"/>
              <a:chExt cx="1543047" cy="463896"/>
            </a:xfrm>
          </p:grpSpPr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2C658958-47F9-3249-8906-C998B236DC5B}"/>
                  </a:ext>
                </a:extLst>
              </p:cNvPr>
              <p:cNvSpPr/>
              <p:nvPr/>
            </p:nvSpPr>
            <p:spPr>
              <a:xfrm>
                <a:off x="4356431" y="6585323"/>
                <a:ext cx="1543047" cy="4638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DD4A078-1936-404B-BFE0-55C3B3AABCB8}"/>
                  </a:ext>
                </a:extLst>
              </p:cNvPr>
              <p:cNvSpPr txBox="1"/>
              <p:nvPr/>
            </p:nvSpPr>
            <p:spPr>
              <a:xfrm>
                <a:off x="4415887" y="6587554"/>
                <a:ext cx="1454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KG Second Chances Sketch" panose="02000000000000000000" pitchFamily="2" charset="77"/>
                  </a:rPr>
                  <a:t>Prénom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534F607F-918A-3046-85D4-8511A7C213ED}"/>
                </a:ext>
              </a:extLst>
            </p:cNvPr>
            <p:cNvGrpSpPr/>
            <p:nvPr/>
          </p:nvGrpSpPr>
          <p:grpSpPr>
            <a:xfrm>
              <a:off x="1189368" y="484876"/>
              <a:ext cx="2048254" cy="1168012"/>
              <a:chOff x="4118942" y="484876"/>
              <a:chExt cx="2048254" cy="1168012"/>
            </a:xfrm>
          </p:grpSpPr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01B97B87-A241-6447-8347-A41A67AE9959}"/>
                  </a:ext>
                </a:extLst>
              </p:cNvPr>
              <p:cNvSpPr/>
              <p:nvPr/>
            </p:nvSpPr>
            <p:spPr>
              <a:xfrm>
                <a:off x="4149890" y="491801"/>
                <a:ext cx="1953085" cy="11541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GP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3653816-79A4-224C-B240-9E3A69297F7C}"/>
                  </a:ext>
                </a:extLst>
              </p:cNvPr>
              <p:cNvSpPr/>
              <p:nvPr/>
            </p:nvSpPr>
            <p:spPr>
              <a:xfrm>
                <a:off x="4118942" y="484876"/>
                <a:ext cx="204825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Do You Love Me" panose="02000506000000020004" pitchFamily="2" charset="2"/>
                  </a:rPr>
                  <a:t>Marque-page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G Rise UP" pitchFamily="2" charset="77"/>
                  </a:rPr>
                  <a:t>appartient à</a:t>
                </a:r>
              </a:p>
            </p:txBody>
          </p:sp>
        </p:grpSp>
      </p:grpSp>
      <p:pic>
        <p:nvPicPr>
          <p:cNvPr id="6148" name="Picture 4" descr="DUCOBU">
            <a:extLst>
              <a:ext uri="{FF2B5EF4-FFF2-40B4-BE49-F238E27FC236}">
                <a16:creationId xmlns:a16="http://schemas.microsoft.com/office/drawing/2014/main" id="{72000023-60C0-9E4F-B322-39F716EF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8" b="95565" l="10000" r="90000">
                        <a14:foregroundMark x1="61333" y1="43237" x2="57333" y2="68736"/>
                        <a14:foregroundMark x1="76333" y1="43902" x2="76333" y2="63415"/>
                        <a14:foregroundMark x1="76333" y1="63415" x2="75667" y2="66075"/>
                        <a14:foregroundMark x1="78333" y1="48337" x2="80000" y2="65854"/>
                        <a14:foregroundMark x1="80000" y1="65854" x2="80333" y2="66297"/>
                        <a14:foregroundMark x1="69000" y1="54989" x2="69333" y2="63858"/>
                        <a14:foregroundMark x1="69333" y1="63858" x2="59333" y2="66519"/>
                        <a14:foregroundMark x1="51333" y1="42350" x2="58333" y2="38359"/>
                        <a14:foregroundMark x1="60333" y1="94013" x2="64333" y2="95565"/>
                        <a14:foregroundMark x1="80667" y1="13525" x2="80667" y2="13525"/>
                        <a14:foregroundMark x1="81000" y1="12860" x2="81000" y2="12860"/>
                        <a14:foregroundMark x1="71884" y1="12639" x2="72000" y2="12417"/>
                        <a14:foregroundMark x1="66000" y1="23947" x2="71884" y2="12639"/>
                        <a14:foregroundMark x1="71667" y1="12417" x2="71667" y2="12417"/>
                        <a14:foregroundMark x1="70844" y1="12639" x2="76667" y2="19956"/>
                        <a14:foregroundMark x1="70667" y1="12417" x2="70844" y2="12639"/>
                        <a14:foregroundMark x1="76667" y1="19956" x2="76667" y2="20177"/>
                        <a14:backgroundMark x1="70000" y1="12195" x2="70000" y2="12195"/>
                        <a14:backgroundMark x1="70000" y1="12639" x2="70000" y2="12639"/>
                        <a14:backgroundMark x1="70333" y1="12639" x2="70333" y2="1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83" y="1451624"/>
            <a:ext cx="2327536" cy="29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nniversaire. Spirou, un groom de 75 ans">
            <a:extLst>
              <a:ext uri="{FF2B5EF4-FFF2-40B4-BE49-F238E27FC236}">
                <a16:creationId xmlns:a16="http://schemas.microsoft.com/office/drawing/2014/main" id="{5DEAFCAD-02D2-DA40-8438-6FE5DBA3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00" b="93400" l="2580" r="92157">
                        <a14:foregroundMark x1="43550" y1="9700" x2="49226" y2="6000"/>
                        <a14:foregroundMark x1="49226" y1="6000" x2="49226" y2="6000"/>
                        <a14:foregroundMark x1="54180" y1="8400" x2="53148" y2="5600"/>
                        <a14:foregroundMark x1="47884" y1="5100" x2="47884" y2="5100"/>
                        <a14:foregroundMark x1="5676" y1="33400" x2="12281" y2="33300"/>
                        <a14:foregroundMark x1="12281" y1="33300" x2="19092" y2="26600"/>
                        <a14:foregroundMark x1="11765" y1="33700" x2="16615" y2="38300"/>
                        <a14:foregroundMark x1="16615" y1="38300" x2="20021" y2="36300"/>
                        <a14:foregroundMark x1="2786" y1="39800" x2="9804" y2="39000"/>
                        <a14:foregroundMark x1="9804" y1="39000" x2="10630" y2="37200"/>
                        <a14:foregroundMark x1="7637" y1="44200" x2="13003" y2="40400"/>
                        <a14:foregroundMark x1="13829" y1="46900" x2="14861" y2="40700"/>
                        <a14:foregroundMark x1="14861" y1="40700" x2="16305" y2="40200"/>
                        <a14:foregroundMark x1="16615" y1="31600" x2="18679" y2="35600"/>
                        <a14:foregroundMark x1="19917" y1="26500" x2="19917" y2="26500"/>
                        <a14:foregroundMark x1="20330" y1="35300" x2="20949" y2="41400"/>
                        <a14:foregroundMark x1="59236" y1="60600" x2="63674" y2="60200"/>
                        <a14:foregroundMark x1="77503" y1="16000" x2="82043" y2="21200"/>
                        <a14:foregroundMark x1="82043" y1="21200" x2="83591" y2="26800"/>
                        <a14:foregroundMark x1="78947" y1="25300" x2="82869" y2="30400"/>
                        <a14:foregroundMark x1="82869" y1="30400" x2="82869" y2="30400"/>
                        <a14:foregroundMark x1="83901" y1="29500" x2="85449" y2="23100"/>
                        <a14:foregroundMark x1="85449" y1="23100" x2="89577" y2="18800"/>
                        <a14:foregroundMark x1="87203" y1="23800" x2="92363" y2="23700"/>
                        <a14:foregroundMark x1="87203" y1="28100" x2="91641" y2="28900"/>
                        <a14:foregroundMark x1="85655" y1="31300" x2="88235" y2="33900"/>
                        <a14:foregroundMark x1="41692" y1="76000" x2="35088" y2="75800"/>
                        <a14:foregroundMark x1="35088" y1="75800" x2="37771" y2="82200"/>
                        <a14:foregroundMark x1="37771" y1="82200" x2="38184" y2="89400"/>
                        <a14:foregroundMark x1="38184" y1="89400" x2="33127" y2="84900"/>
                        <a14:foregroundMark x1="33127" y1="84900" x2="35810" y2="81700"/>
                        <a14:foregroundMark x1="46336" y1="90200" x2="49845" y2="90200"/>
                        <a14:foregroundMark x1="36017" y1="93400" x2="36017" y2="93400"/>
                        <a14:foregroundMark x1="33024" y1="78300" x2="34985" y2="79900"/>
                        <a14:foregroundMark x1="40660" y1="73400" x2="41589" y2="78900"/>
                        <a14:foregroundMark x1="63674" y1="46300" x2="63674" y2="46300"/>
                        <a14:foregroundMark x1="63674" y1="46600" x2="63674" y2="46600"/>
                        <a14:foregroundMark x1="62642" y1="44700" x2="69247" y2="55800"/>
                        <a14:foregroundMark x1="69247" y1="55800" x2="69143" y2="5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51" y="1749484"/>
            <a:ext cx="2385882" cy="2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9387F0B-0B1B-3C42-A8E8-38B40270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4" b="97045" l="10000" r="90000">
                        <a14:foregroundMark x1="27500" y1="50473" x2="31641" y2="54492"/>
                        <a14:foregroundMark x1="31641" y1="54492" x2="32969" y2="53664"/>
                        <a14:foregroundMark x1="47188" y1="52246" x2="46641" y2="58392"/>
                        <a14:foregroundMark x1="40313" y1="38771" x2="44219" y2="42199"/>
                        <a14:foregroundMark x1="44219" y1="42199" x2="48047" y2="38652"/>
                        <a14:foregroundMark x1="48047" y1="38652" x2="49844" y2="32506"/>
                        <a14:foregroundMark x1="61484" y1="62766" x2="61484" y2="65130"/>
                        <a14:foregroundMark x1="15469" y1="91962" x2="23672" y2="91253"/>
                        <a14:foregroundMark x1="34063" y1="97281" x2="39531" y2="88061"/>
                        <a14:foregroundMark x1="62500" y1="96809" x2="63359" y2="94444"/>
                        <a14:foregroundMark x1="31328" y1="8747" x2="35859" y2="8511"/>
                        <a14:foregroundMark x1="35859" y1="8511" x2="40078" y2="5437"/>
                        <a14:foregroundMark x1="40078" y1="5437" x2="54063" y2="7092"/>
                        <a14:foregroundMark x1="54063" y1="7092" x2="54141" y2="7210"/>
                        <a14:foregroundMark x1="42266" y1="2364" x2="42266" y2="2364"/>
                        <a14:foregroundMark x1="89766" y1="64421" x2="89766" y2="64421"/>
                        <a14:foregroundMark x1="89844" y1="66430" x2="89609" y2="6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2" y="4722270"/>
            <a:ext cx="2223000" cy="14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oule et Bill » sur grand écran… boule-et-bill – BDzoom.com">
            <a:extLst>
              <a:ext uri="{FF2B5EF4-FFF2-40B4-BE49-F238E27FC236}">
                <a16:creationId xmlns:a16="http://schemas.microsoft.com/office/drawing/2014/main" id="{7E1F52C0-36FD-9943-8F02-9E8B39876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77" b="89736" l="9961" r="89844">
                        <a14:foregroundMark x1="39844" y1="34897" x2="39844" y2="34897"/>
                        <a14:foregroundMark x1="57227" y1="29912" x2="57227" y2="29912"/>
                        <a14:foregroundMark x1="69141" y1="9677" x2="69141" y2="9677"/>
                        <a14:foregroundMark x1="56055" y1="52199" x2="56055" y2="52199"/>
                        <a14:foregroundMark x1="57227" y1="52786" x2="57227" y2="52786"/>
                        <a14:foregroundMark x1="40430" y1="80352" x2="40430" y2="80352"/>
                        <a14:foregroundMark x1="46484" y1="77419" x2="46484" y2="77419"/>
                        <a14:foregroundMark x1="51563" y1="47801" x2="51563" y2="47801"/>
                        <a14:backgroundMark x1="52930" y1="45455" x2="52930" y2="45455"/>
                        <a14:backgroundMark x1="44922" y1="46628" x2="44922" y2="46628"/>
                        <a14:backgroundMark x1="33789" y1="49560" x2="33789" y2="49560"/>
                        <a14:backgroundMark x1="27539" y1="44868" x2="27539" y2="44868"/>
                        <a14:backgroundMark x1="52148" y1="47507" x2="52148" y2="47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1" r="23617"/>
          <a:stretch/>
        </p:blipFill>
        <p:spPr bwMode="auto">
          <a:xfrm>
            <a:off x="8199172" y="1580223"/>
            <a:ext cx="2169881" cy="27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arsupilami, la série de BD de Adam - Batem - Bourcquardez - Colman -  Dugomier - Fauche - Franquin - Greg - Kaminka - MARAIS - Saive - Yann -  Éditions Dupuis">
            <a:extLst>
              <a:ext uri="{FF2B5EF4-FFF2-40B4-BE49-F238E27FC236}">
                <a16:creationId xmlns:a16="http://schemas.microsoft.com/office/drawing/2014/main" id="{66E31142-0469-2447-ABB0-AB951E52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38" b="98635" l="2174" r="96990">
                        <a14:foregroundMark x1="2174" y1="58090" x2="2174" y2="58090"/>
                        <a14:foregroundMark x1="83278" y1="92788" x2="83278" y2="92788"/>
                        <a14:foregroundMark x1="96990" y1="76608" x2="96990" y2="76608"/>
                        <a14:foregroundMark x1="37124" y1="29435" x2="37124" y2="29435"/>
                        <a14:foregroundMark x1="37458" y1="30604" x2="46990" y2="29240"/>
                        <a14:foregroundMark x1="61538" y1="6238" x2="61538" y2="6238"/>
                        <a14:foregroundMark x1="20067" y1="95322" x2="20067" y2="95322"/>
                        <a14:foregroundMark x1="60870" y1="97466" x2="60870" y2="97466"/>
                        <a14:foregroundMark x1="19732" y1="98051" x2="19732" y2="98051"/>
                        <a14:foregroundMark x1="60033" y1="98635" x2="60033" y2="98635"/>
                        <a14:backgroundMark x1="22408" y1="70175" x2="22408" y2="70175"/>
                        <a14:backgroundMark x1="53010" y1="71540" x2="53010" y2="71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00" y="1866825"/>
            <a:ext cx="2229982" cy="19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Marsupilami, la série de BD de Adam - Batem - Bourcquardez - Colman -  Dugomier - Fauche - Franquin - Greg - Kaminka - MARAIS - Saive - Yann -  Éditions Dupuis">
            <a:extLst>
              <a:ext uri="{FF2B5EF4-FFF2-40B4-BE49-F238E27FC236}">
                <a16:creationId xmlns:a16="http://schemas.microsoft.com/office/drawing/2014/main" id="{78348F13-3900-FE47-BB5B-62F59557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38" b="98635" l="2174" r="96990">
                        <a14:foregroundMark x1="2174" y1="58090" x2="2174" y2="58090"/>
                        <a14:foregroundMark x1="83278" y1="92788" x2="83278" y2="92788"/>
                        <a14:foregroundMark x1="96990" y1="76608" x2="96990" y2="76608"/>
                        <a14:foregroundMark x1="37124" y1="29435" x2="37124" y2="29435"/>
                        <a14:foregroundMark x1="37458" y1="30604" x2="46990" y2="29240"/>
                        <a14:foregroundMark x1="61538" y1="6238" x2="61538" y2="6238"/>
                        <a14:foregroundMark x1="20067" y1="95322" x2="20067" y2="95322"/>
                        <a14:foregroundMark x1="60870" y1="97466" x2="60870" y2="97466"/>
                        <a14:foregroundMark x1="19732" y1="98051" x2="19732" y2="98051"/>
                        <a14:foregroundMark x1="60033" y1="98635" x2="60033" y2="98635"/>
                        <a14:backgroundMark x1="22408" y1="70175" x2="22408" y2="70175"/>
                        <a14:backgroundMark x1="53010" y1="71540" x2="53010" y2="71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56" y="4242315"/>
            <a:ext cx="2229982" cy="19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69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</TotalTime>
  <Words>62</Words>
  <Application>Microsoft Macintosh PowerPoint</Application>
  <PresentationFormat>Personnalisé</PresentationFormat>
  <Paragraphs>49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KG Do You Love Me</vt:lpstr>
      <vt:lpstr>KG Rise UP</vt:lpstr>
      <vt:lpstr>KG Second Chances Sketch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2</cp:revision>
  <cp:lastPrinted>2021-09-12T16:31:06Z</cp:lastPrinted>
  <dcterms:created xsi:type="dcterms:W3CDTF">2020-08-30T15:08:13Z</dcterms:created>
  <dcterms:modified xsi:type="dcterms:W3CDTF">2021-09-13T18:37:51Z</dcterms:modified>
</cp:coreProperties>
</file>