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422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40"/>
  </p:normalViewPr>
  <p:slideViewPr>
    <p:cSldViewPr snapToGrid="0" snapToObjects="1">
      <p:cViewPr varScale="1">
        <p:scale>
          <a:sx n="73" d="100"/>
          <a:sy n="73" d="100"/>
        </p:scale>
        <p:origin x="31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2962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26409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572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13946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3797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172215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823614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466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50388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68722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691468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EF0C7-7D33-FB44-99A1-A1423CDE6A92}" type="datetimeFigureOut">
              <a:rPr lang="fr-GP" smtClean="0"/>
              <a:t>09/02/2022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53980-0180-584D-951E-0D00B47D0AF9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4218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A2982D3A-66A0-8D4A-9203-BCD277DC3B2B}"/>
              </a:ext>
            </a:extLst>
          </p:cNvPr>
          <p:cNvSpPr/>
          <p:nvPr/>
        </p:nvSpPr>
        <p:spPr>
          <a:xfrm rot="5400000">
            <a:off x="-1252966" y="1998367"/>
            <a:ext cx="10040545" cy="6695076"/>
          </a:xfrm>
          <a:prstGeom prst="roundRect">
            <a:avLst/>
          </a:prstGeom>
          <a:noFill/>
          <a:ln w="101600">
            <a:solidFill>
              <a:srgbClr val="C4DC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GP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FB781B9-4875-F34E-ACE5-9B0A9A2331B3}"/>
              </a:ext>
            </a:extLst>
          </p:cNvPr>
          <p:cNvSpPr txBox="1"/>
          <p:nvPr/>
        </p:nvSpPr>
        <p:spPr>
          <a:xfrm>
            <a:off x="419768" y="482844"/>
            <a:ext cx="66950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>
                <a:latin typeface="HELLOHAPPY" panose="02000603000000000000" pitchFamily="2" charset="0"/>
                <a:ea typeface="HELLOHAPPY" panose="02000603000000000000" pitchFamily="2" charset="0"/>
              </a:rPr>
              <a:t>laitue</a:t>
            </a:r>
            <a:endParaRPr lang="fr-GP" sz="5400" dirty="0">
              <a:latin typeface="HELLOHAPPY" panose="02000603000000000000" pitchFamily="2" charset="0"/>
              <a:ea typeface="HELLOHAPPY" panose="02000603000000000000" pitchFamily="2" charset="0"/>
            </a:endParaRPr>
          </a:p>
        </p:txBody>
      </p:sp>
      <p:graphicFrame>
        <p:nvGraphicFramePr>
          <p:cNvPr id="4" name="Tableau 10">
            <a:extLst>
              <a:ext uri="{FF2B5EF4-FFF2-40B4-BE49-F238E27FC236}">
                <a16:creationId xmlns:a16="http://schemas.microsoft.com/office/drawing/2014/main" id="{B0AD707D-6522-D942-8D40-CD5E4DE39AB2}"/>
              </a:ext>
            </a:extLst>
          </p:cNvPr>
          <p:cNvGraphicFramePr>
            <a:graphicFrameLocks noGrp="1"/>
          </p:cNvGraphicFramePr>
          <p:nvPr/>
        </p:nvGraphicFramePr>
        <p:xfrm>
          <a:off x="857732" y="5804825"/>
          <a:ext cx="5819146" cy="3901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5746">
                  <a:extLst>
                    <a:ext uri="{9D8B030D-6E8A-4147-A177-3AD203B41FA5}">
                      <a16:colId xmlns:a16="http://schemas.microsoft.com/office/drawing/2014/main" val="2665173052"/>
                    </a:ext>
                  </a:extLst>
                </a:gridCol>
                <a:gridCol w="1663400">
                  <a:extLst>
                    <a:ext uri="{9D8B030D-6E8A-4147-A177-3AD203B41FA5}">
                      <a16:colId xmlns:a16="http://schemas.microsoft.com/office/drawing/2014/main" val="1210610735"/>
                    </a:ext>
                  </a:extLst>
                </a:gridCol>
              </a:tblGrid>
              <a:tr h="557354">
                <a:tc>
                  <a:txBody>
                    <a:bodyPr/>
                    <a:lstStyle/>
                    <a:p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Énergie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14 kcal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074728"/>
                  </a:ext>
                </a:extLst>
              </a:tr>
              <a:tr h="557354">
                <a:tc>
                  <a:txBody>
                    <a:bodyPr/>
                    <a:lstStyle/>
                    <a:p>
                      <a:r>
                        <a:rPr lang="fr-FR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L</a:t>
                      </a:r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ipides 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54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0,2 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554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052452"/>
                  </a:ext>
                </a:extLst>
              </a:tr>
              <a:tr h="557354">
                <a:tc>
                  <a:txBody>
                    <a:bodyPr/>
                    <a:lstStyle/>
                    <a:p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Glucides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800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1,33 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800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657897"/>
                  </a:ext>
                </a:extLst>
              </a:tr>
              <a:tr h="557354">
                <a:tc>
                  <a:txBody>
                    <a:bodyPr/>
                    <a:lstStyle/>
                    <a:p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Fibres alimentaires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DB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1,2 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A7DB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743775"/>
                  </a:ext>
                </a:extLst>
              </a:tr>
              <a:tr h="557354">
                <a:tc>
                  <a:txBody>
                    <a:bodyPr/>
                    <a:lstStyle/>
                    <a:p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Protéines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1,3 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1942530"/>
                  </a:ext>
                </a:extLst>
              </a:tr>
              <a:tr h="557354">
                <a:tc>
                  <a:txBody>
                    <a:bodyPr/>
                    <a:lstStyle/>
                    <a:p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Calcium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7EE">
                        <a:alpha val="8588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64,6 mg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7EE">
                        <a:alpha val="8588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44410"/>
                  </a:ext>
                </a:extLst>
              </a:tr>
              <a:tr h="557354">
                <a:tc>
                  <a:txBody>
                    <a:bodyPr/>
                    <a:lstStyle/>
                    <a:p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Vitamines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GP" sz="2800" b="0" dirty="0">
                          <a:solidFill>
                            <a:schemeClr val="tx1"/>
                          </a:solidFill>
                          <a:latin typeface="+mj-lt"/>
                          <a:ea typeface="HELLOIHEART1" panose="02000603000000000000" pitchFamily="2" charset="0"/>
                        </a:rPr>
                        <a:t>17,13 mg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3686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3530420"/>
                  </a:ext>
                </a:extLst>
              </a:tr>
            </a:tbl>
          </a:graphicData>
        </a:graphic>
      </p:graphicFrame>
      <p:sp>
        <p:nvSpPr>
          <p:cNvPr id="5" name="Rectangle : avec coins arrondis en haut 4">
            <a:extLst>
              <a:ext uri="{FF2B5EF4-FFF2-40B4-BE49-F238E27FC236}">
                <a16:creationId xmlns:a16="http://schemas.microsoft.com/office/drawing/2014/main" id="{A6E232F9-706D-EA46-835B-4828B3A1E038}"/>
              </a:ext>
            </a:extLst>
          </p:cNvPr>
          <p:cNvSpPr/>
          <p:nvPr/>
        </p:nvSpPr>
        <p:spPr>
          <a:xfrm>
            <a:off x="857732" y="4929724"/>
            <a:ext cx="5819146" cy="792041"/>
          </a:xfrm>
          <a:prstGeom prst="round2SameRect">
            <a:avLst>
              <a:gd name="adj1" fmla="val 39309"/>
              <a:gd name="adj2" fmla="val 0"/>
            </a:avLst>
          </a:prstGeom>
          <a:solidFill>
            <a:srgbClr val="FF665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fr-GP" sz="2600" b="1" dirty="0">
                <a:solidFill>
                  <a:schemeClr val="bg1"/>
                </a:solidFill>
                <a:ea typeface="HELLOIHEART1" panose="02000603000000000000" pitchFamily="2" charset="0"/>
              </a:rPr>
              <a:t>Valeurs nutritionnelles et énergétiques moyennes pour 100 g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1092BA5-0D4B-7348-A24C-9891FD66C8A4}"/>
              </a:ext>
            </a:extLst>
          </p:cNvPr>
          <p:cNvSpPr txBox="1"/>
          <p:nvPr/>
        </p:nvSpPr>
        <p:spPr>
          <a:xfrm>
            <a:off x="2379962" y="10233055"/>
            <a:ext cx="277468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>
                <a:latin typeface="+mj-lt"/>
              </a:rPr>
              <a:t>m</a:t>
            </a:r>
            <a:r>
              <a:rPr lang="fr-GP" sz="1000" dirty="0">
                <a:latin typeface="+mj-lt"/>
              </a:rPr>
              <a:t>onpetitbazardeprof.com</a:t>
            </a:r>
          </a:p>
        </p:txBody>
      </p:sp>
      <p:pic>
        <p:nvPicPr>
          <p:cNvPr id="8" name="Picture 6" descr="Salade Laitue verte : la pièce à Prix Carrefour">
            <a:extLst>
              <a:ext uri="{FF2B5EF4-FFF2-40B4-BE49-F238E27FC236}">
                <a16:creationId xmlns:a16="http://schemas.microsoft.com/office/drawing/2014/main" id="{5B48CAA8-D723-1D45-90ED-CD132AB20A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66"/>
          <a:stretch/>
        </p:blipFill>
        <p:spPr bwMode="auto">
          <a:xfrm>
            <a:off x="1631378" y="1276595"/>
            <a:ext cx="4296917" cy="3540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90515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2" id="{925615E7-761C-AD45-A2EA-4E9783A4B3DB}" vid="{7AAAD923-143F-D64E-80AB-F3EDB7464CC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0</TotalTime>
  <Words>36</Words>
  <Application>Microsoft Macintosh PowerPoint</Application>
  <PresentationFormat>Personnalisé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HELLOHAPPY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dcterms:created xsi:type="dcterms:W3CDTF">2022-02-09T14:31:39Z</dcterms:created>
  <dcterms:modified xsi:type="dcterms:W3CDTF">2022-02-09T14:32:03Z</dcterms:modified>
</cp:coreProperties>
</file>