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798" r:id="rId2"/>
    <p:sldId id="799" r:id="rId3"/>
    <p:sldId id="796" r:id="rId4"/>
    <p:sldId id="797" r:id="rId5"/>
    <p:sldId id="830" r:id="rId6"/>
    <p:sldId id="831" r:id="rId7"/>
    <p:sldId id="840" r:id="rId8"/>
    <p:sldId id="841" r:id="rId9"/>
    <p:sldId id="842" r:id="rId10"/>
    <p:sldId id="843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28"/>
  </p:normalViewPr>
  <p:slideViewPr>
    <p:cSldViewPr snapToGrid="0" snapToObjects="1">
      <p:cViewPr>
        <p:scale>
          <a:sx n="96" d="100"/>
          <a:sy n="96" d="100"/>
        </p:scale>
        <p:origin x="13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5BF66-2934-D347-91F6-316DB1F4BCF6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P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DC336-E5A3-9548-8A54-06F29647C0A1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2260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6009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3177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62813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9551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69778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9374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35917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9465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59219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04487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09260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0873-2874-2B4F-8E0D-5404E0FACAC2}" type="datetimeFigureOut">
              <a:rPr lang="fr-GP" smtClean="0"/>
              <a:t>30/04/2022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8902-FFC5-6247-9CC8-AA4D07EFC54E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91834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ACE2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ACE2D7"/>
          </a:solidFill>
          <a:ln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jeudi 1er septembre 2022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1023443"/>
          <a:ext cx="6478164" cy="8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ACE2D7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1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0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DEECF2"/>
          </a:solidFill>
          <a:ln>
            <a:solidFill>
              <a:srgbClr val="DEEC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D3450CB-FE4C-AA4B-A0B8-3D55A9CEF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51421"/>
              </p:ext>
            </p:extLst>
          </p:nvPr>
        </p:nvGraphicFramePr>
        <p:xfrm>
          <a:off x="550041" y="7671889"/>
          <a:ext cx="647816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289">
                  <a:extLst>
                    <a:ext uri="{9D8B030D-6E8A-4147-A177-3AD203B41FA5}">
                      <a16:colId xmlns:a16="http://schemas.microsoft.com/office/drawing/2014/main" val="2169753131"/>
                    </a:ext>
                  </a:extLst>
                </a:gridCol>
                <a:gridCol w="3244875">
                  <a:extLst>
                    <a:ext uri="{9D8B030D-6E8A-4147-A177-3AD203B41FA5}">
                      <a16:colId xmlns:a16="http://schemas.microsoft.com/office/drawing/2014/main" val="1632062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DEECF2">
                              <a:alpha val="77647"/>
                            </a:srgbClr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CEE8FB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9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EECF2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DEECF2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9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5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DEECF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DEECF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2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DEECF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89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B3DEF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B3DEF8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87246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C669555-190A-1348-9352-C81D75C81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93937"/>
              </p:ext>
            </p:extLst>
          </p:nvPr>
        </p:nvGraphicFramePr>
        <p:xfrm>
          <a:off x="550041" y="300433"/>
          <a:ext cx="6478164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DEECF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DEECF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7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39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ACE2D7"/>
          </a:solidFill>
          <a:ln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D3450CB-FE4C-AA4B-A0B8-3D55A9CEF0B3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7671889"/>
          <a:ext cx="647816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289">
                  <a:extLst>
                    <a:ext uri="{9D8B030D-6E8A-4147-A177-3AD203B41FA5}">
                      <a16:colId xmlns:a16="http://schemas.microsoft.com/office/drawing/2014/main" val="2169753131"/>
                    </a:ext>
                  </a:extLst>
                </a:gridCol>
                <a:gridCol w="3244875">
                  <a:extLst>
                    <a:ext uri="{9D8B030D-6E8A-4147-A177-3AD203B41FA5}">
                      <a16:colId xmlns:a16="http://schemas.microsoft.com/office/drawing/2014/main" val="1632062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ACE2D7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9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ACE2D7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ACE2D7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9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5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2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89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87246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C1587EF7-6599-CD43-A51F-C185CEEAECB0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300433"/>
          <a:ext cx="6478164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ACE2D7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ACE2D7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7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4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94C8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94C8D5"/>
          </a:solidFill>
          <a:ln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lundi 7 novembre 2022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1023443"/>
          <a:ext cx="6478164" cy="8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94C8D5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1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84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94C8D5"/>
          </a:solidFill>
          <a:ln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D3450CB-FE4C-AA4B-A0B8-3D55A9CEF0B3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7671889"/>
          <a:ext cx="647816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289">
                  <a:extLst>
                    <a:ext uri="{9D8B030D-6E8A-4147-A177-3AD203B41FA5}">
                      <a16:colId xmlns:a16="http://schemas.microsoft.com/office/drawing/2014/main" val="2169753131"/>
                    </a:ext>
                  </a:extLst>
                </a:gridCol>
                <a:gridCol w="3244875">
                  <a:extLst>
                    <a:ext uri="{9D8B030D-6E8A-4147-A177-3AD203B41FA5}">
                      <a16:colId xmlns:a16="http://schemas.microsoft.com/office/drawing/2014/main" val="1632062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94C8D5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94C8D5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9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94C8D5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94C8D5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9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5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94C8D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94C8D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2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89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94C8D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94C8D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87246"/>
                  </a:ext>
                </a:extLst>
              </a:tr>
            </a:tbl>
          </a:graphicData>
        </a:graphic>
      </p:graphicFrame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92E37C1D-86BB-AD4D-A4CC-C4D57F9C8BF9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300433"/>
          <a:ext cx="6478164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94C8D5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94C8D5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94C8D5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7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2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8EB1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8EB1D2"/>
          </a:solidFill>
          <a:ln>
            <a:solidFill>
              <a:srgbClr val="8EB1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mardi 3 janvier 2023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1023443"/>
          <a:ext cx="6478164" cy="8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8EB1D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8EB1D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1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3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8EB1D2"/>
          </a:solidFill>
          <a:ln>
            <a:solidFill>
              <a:srgbClr val="8EB1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8B074E9-27E0-7D4B-B5DE-DA5925C3812E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300433"/>
          <a:ext cx="6478164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8EB1D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8EB1D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8EB1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7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053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D3450CB-FE4C-AA4B-A0B8-3D55A9CEF0B3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7671889"/>
          <a:ext cx="647816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289">
                  <a:extLst>
                    <a:ext uri="{9D8B030D-6E8A-4147-A177-3AD203B41FA5}">
                      <a16:colId xmlns:a16="http://schemas.microsoft.com/office/drawing/2014/main" val="2169753131"/>
                    </a:ext>
                  </a:extLst>
                </a:gridCol>
                <a:gridCol w="3244875">
                  <a:extLst>
                    <a:ext uri="{9D8B030D-6E8A-4147-A177-3AD203B41FA5}">
                      <a16:colId xmlns:a16="http://schemas.microsoft.com/office/drawing/2014/main" val="1632062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8EB1D2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9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8EB1D2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8EB1D2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9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5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8EB1D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8EB1D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2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rgbClr val="8EB1D2"/>
                          </a:solidFill>
                          <a:latin typeface="+mn-lt"/>
                          <a:ea typeface="+mn-ea"/>
                          <a:cs typeface="+mn-cs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89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87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33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CDE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CDE8FB"/>
          </a:solidFill>
          <a:ln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lundi 27 février 2023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1023443"/>
          <a:ext cx="6478164" cy="8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B3DEF8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B3DEF8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1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98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CDE8FB"/>
          </a:solidFill>
          <a:ln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D3450CB-FE4C-AA4B-A0B8-3D55A9CEF0B3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7671889"/>
          <a:ext cx="647816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289">
                  <a:extLst>
                    <a:ext uri="{9D8B030D-6E8A-4147-A177-3AD203B41FA5}">
                      <a16:colId xmlns:a16="http://schemas.microsoft.com/office/drawing/2014/main" val="2169753131"/>
                    </a:ext>
                  </a:extLst>
                </a:gridCol>
                <a:gridCol w="3244875">
                  <a:extLst>
                    <a:ext uri="{9D8B030D-6E8A-4147-A177-3AD203B41FA5}">
                      <a16:colId xmlns:a16="http://schemas.microsoft.com/office/drawing/2014/main" val="16320620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9DD3F6">
                              <a:alpha val="77647"/>
                            </a:srgbClr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CEE8FB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95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B3DEF8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B3DEF8"/>
                          </a:solidFill>
                          <a:latin typeface="+mj-lt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9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154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72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9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B3DEF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" kern="1200" dirty="0">
                        <a:solidFill>
                          <a:srgbClr val="B3DEF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926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B3DEF8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89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B3DEF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B3DEF8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780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ACE2D7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GP" sz="1100" dirty="0">
                        <a:solidFill>
                          <a:srgbClr val="ACE2D7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87246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C669555-190A-1348-9352-C81D75C81B79}"/>
              </a:ext>
            </a:extLst>
          </p:cNvPr>
          <p:cNvGraphicFramePr>
            <a:graphicFrameLocks noGrp="1"/>
          </p:cNvGraphicFramePr>
          <p:nvPr/>
        </p:nvGraphicFramePr>
        <p:xfrm>
          <a:off x="550041" y="300433"/>
          <a:ext cx="6478164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B3DEF8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B3DEF8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B3DEF8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32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7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770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0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DEEC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DEECF2"/>
          </a:solidFill>
          <a:ln>
            <a:solidFill>
              <a:srgbClr val="DEEC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>
                <a:latin typeface="Springwood Line DEMO" pitchFamily="2" charset="77"/>
              </a:rPr>
              <a:t>lundi 27 février 2023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92807"/>
              </p:ext>
            </p:extLst>
          </p:nvPr>
        </p:nvGraphicFramePr>
        <p:xfrm>
          <a:off x="550041" y="1023443"/>
          <a:ext cx="6478164" cy="883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60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510904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DEECF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DEECF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DEECF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EEC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29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1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49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165</Words>
  <Application>Microsoft Macintosh PowerPoint</Application>
  <PresentationFormat>Personnalisé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Springwood Line DEMO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dcterms:created xsi:type="dcterms:W3CDTF">2022-05-01T02:25:16Z</dcterms:created>
  <dcterms:modified xsi:type="dcterms:W3CDTF">2022-05-01T16:35:39Z</dcterms:modified>
</cp:coreProperties>
</file>