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758" r:id="rId2"/>
    <p:sldId id="759" r:id="rId3"/>
    <p:sldId id="760" r:id="rId4"/>
    <p:sldId id="754" r:id="rId5"/>
    <p:sldId id="755" r:id="rId6"/>
    <p:sldId id="756" r:id="rId7"/>
    <p:sldId id="725" r:id="rId8"/>
    <p:sldId id="753" r:id="rId9"/>
    <p:sldId id="727" r:id="rId10"/>
    <p:sldId id="734" r:id="rId11"/>
    <p:sldId id="735" r:id="rId12"/>
    <p:sldId id="736" r:id="rId13"/>
    <p:sldId id="761" r:id="rId14"/>
    <p:sldId id="762" r:id="rId15"/>
    <p:sldId id="763" r:id="rId16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40"/>
  </p:normalViewPr>
  <p:slideViewPr>
    <p:cSldViewPr snapToGrid="0" snapToObjects="1">
      <p:cViewPr varScale="1">
        <p:scale>
          <a:sx n="73" d="100"/>
          <a:sy n="73" d="100"/>
        </p:scale>
        <p:origin x="31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5E981-A76F-394A-9821-6951F9AD8528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7527A-3EF1-654B-B2BC-8C9CBE272B6B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4195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6479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9735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1850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0211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3576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7786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230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117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954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4158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3237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593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568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6278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C7AE2-AAA2-994F-B3C3-DC356D75516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779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01/05/2022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ACE2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ACE2D7"/>
          </a:solidFill>
          <a:ln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74D7D64-5121-514C-BD10-068819963FE8}"/>
              </a:ext>
            </a:extLst>
          </p:cNvPr>
          <p:cNvGrpSpPr/>
          <p:nvPr/>
        </p:nvGrpSpPr>
        <p:grpSpPr>
          <a:xfrm>
            <a:off x="428878" y="1171785"/>
            <a:ext cx="6797832" cy="8596575"/>
            <a:chOff x="288099" y="1171785"/>
            <a:chExt cx="7078593" cy="8596575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CFF400ED-193D-1447-B626-4C01077F00BA}"/>
                </a:ext>
              </a:extLst>
            </p:cNvPr>
            <p:cNvSpPr/>
            <p:nvPr/>
          </p:nvSpPr>
          <p:spPr>
            <a:xfrm>
              <a:off x="373269" y="6503538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072291 w 4195017"/>
                <a:gd name="connsiteY2" fmla="*/ 0 h 3264822"/>
                <a:gd name="connsiteX3" fmla="*/ 1662568 w 4195017"/>
                <a:gd name="connsiteY3" fmla="*/ 0 h 3264822"/>
                <a:gd name="connsiteX4" fmla="*/ 2314979 w 4195017"/>
                <a:gd name="connsiteY4" fmla="*/ 0 h 3264822"/>
                <a:gd name="connsiteX5" fmla="*/ 2967390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88280 h 3264822"/>
                <a:gd name="connsiteX9" fmla="*/ 4195017 w 4195017"/>
                <a:gd name="connsiteY9" fmla="*/ 1675942 h 3264822"/>
                <a:gd name="connsiteX10" fmla="*/ 4195017 w 4195017"/>
                <a:gd name="connsiteY10" fmla="*/ 2720674 h 3264822"/>
                <a:gd name="connsiteX11" fmla="*/ 3650869 w 4195017"/>
                <a:gd name="connsiteY11" fmla="*/ 3264822 h 3264822"/>
                <a:gd name="connsiteX12" fmla="*/ 3029525 w 4195017"/>
                <a:gd name="connsiteY12" fmla="*/ 3264822 h 3264822"/>
                <a:gd name="connsiteX13" fmla="*/ 2346046 w 4195017"/>
                <a:gd name="connsiteY13" fmla="*/ 3264822 h 3264822"/>
                <a:gd name="connsiteX14" fmla="*/ 1662568 w 4195017"/>
                <a:gd name="connsiteY14" fmla="*/ 3264822 h 3264822"/>
                <a:gd name="connsiteX15" fmla="*/ 544148 w 4195017"/>
                <a:gd name="connsiteY15" fmla="*/ 3264822 h 3264822"/>
                <a:gd name="connsiteX16" fmla="*/ 0 w 4195017"/>
                <a:gd name="connsiteY16" fmla="*/ 2720674 h 3264822"/>
                <a:gd name="connsiteX17" fmla="*/ 0 w 4195017"/>
                <a:gd name="connsiteY17" fmla="*/ 2198308 h 3264822"/>
                <a:gd name="connsiteX18" fmla="*/ 0 w 4195017"/>
                <a:gd name="connsiteY18" fmla="*/ 1719472 h 3264822"/>
                <a:gd name="connsiteX19" fmla="*/ 0 w 4195017"/>
                <a:gd name="connsiteY19" fmla="*/ 1153575 h 3264822"/>
                <a:gd name="connsiteX20" fmla="*/ 0 w 4195017"/>
                <a:gd name="connsiteY20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-4728" y="281532"/>
                    <a:pt x="273271" y="205"/>
                    <a:pt x="544148" y="0"/>
                  </a:cubicBezTo>
                  <a:cubicBezTo>
                    <a:pt x="657332" y="22515"/>
                    <a:pt x="930811" y="-21291"/>
                    <a:pt x="1072291" y="0"/>
                  </a:cubicBezTo>
                  <a:cubicBezTo>
                    <a:pt x="1213771" y="21291"/>
                    <a:pt x="1402145" y="7715"/>
                    <a:pt x="1662568" y="0"/>
                  </a:cubicBezTo>
                  <a:cubicBezTo>
                    <a:pt x="1922991" y="-7715"/>
                    <a:pt x="2162444" y="-10442"/>
                    <a:pt x="2314979" y="0"/>
                  </a:cubicBezTo>
                  <a:cubicBezTo>
                    <a:pt x="2467514" y="10442"/>
                    <a:pt x="2660786" y="-11393"/>
                    <a:pt x="2967390" y="0"/>
                  </a:cubicBezTo>
                  <a:cubicBezTo>
                    <a:pt x="3273994" y="11393"/>
                    <a:pt x="3314899" y="2959"/>
                    <a:pt x="3650869" y="0"/>
                  </a:cubicBezTo>
                  <a:cubicBezTo>
                    <a:pt x="3960152" y="-8214"/>
                    <a:pt x="4173373" y="281428"/>
                    <a:pt x="4195017" y="544148"/>
                  </a:cubicBezTo>
                  <a:cubicBezTo>
                    <a:pt x="4177962" y="740798"/>
                    <a:pt x="4186776" y="866296"/>
                    <a:pt x="4195017" y="1088280"/>
                  </a:cubicBezTo>
                  <a:cubicBezTo>
                    <a:pt x="4203258" y="1310264"/>
                    <a:pt x="4180877" y="1467230"/>
                    <a:pt x="4195017" y="1675942"/>
                  </a:cubicBezTo>
                  <a:cubicBezTo>
                    <a:pt x="4209157" y="1884654"/>
                    <a:pt x="4194686" y="2449657"/>
                    <a:pt x="4195017" y="2720674"/>
                  </a:cubicBezTo>
                  <a:cubicBezTo>
                    <a:pt x="4187601" y="3017554"/>
                    <a:pt x="4019743" y="3265066"/>
                    <a:pt x="3650869" y="3264822"/>
                  </a:cubicBezTo>
                  <a:cubicBezTo>
                    <a:pt x="3505361" y="3262965"/>
                    <a:pt x="3202450" y="3265040"/>
                    <a:pt x="3029525" y="3264822"/>
                  </a:cubicBezTo>
                  <a:cubicBezTo>
                    <a:pt x="2856600" y="3264604"/>
                    <a:pt x="2665040" y="3277784"/>
                    <a:pt x="2346046" y="3264822"/>
                  </a:cubicBezTo>
                  <a:cubicBezTo>
                    <a:pt x="2027052" y="3251860"/>
                    <a:pt x="1843308" y="3270907"/>
                    <a:pt x="1662568" y="3264822"/>
                  </a:cubicBezTo>
                  <a:cubicBezTo>
                    <a:pt x="1481828" y="3258737"/>
                    <a:pt x="945879" y="3243226"/>
                    <a:pt x="544148" y="3264822"/>
                  </a:cubicBezTo>
                  <a:cubicBezTo>
                    <a:pt x="226369" y="3229521"/>
                    <a:pt x="8898" y="3017597"/>
                    <a:pt x="0" y="2720674"/>
                  </a:cubicBezTo>
                  <a:cubicBezTo>
                    <a:pt x="22357" y="2588922"/>
                    <a:pt x="-5587" y="2423990"/>
                    <a:pt x="0" y="2198308"/>
                  </a:cubicBezTo>
                  <a:cubicBezTo>
                    <a:pt x="5587" y="1972626"/>
                    <a:pt x="4737" y="1891541"/>
                    <a:pt x="0" y="1719472"/>
                  </a:cubicBezTo>
                  <a:cubicBezTo>
                    <a:pt x="-4737" y="1547403"/>
                    <a:pt x="530" y="1360760"/>
                    <a:pt x="0" y="1153575"/>
                  </a:cubicBezTo>
                  <a:cubicBezTo>
                    <a:pt x="-530" y="946390"/>
                    <a:pt x="18520" y="710328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25243" y="202094"/>
                    <a:pt x="272628" y="27722"/>
                    <a:pt x="544148" y="0"/>
                  </a:cubicBezTo>
                  <a:cubicBezTo>
                    <a:pt x="772243" y="588"/>
                    <a:pt x="1081197" y="-31857"/>
                    <a:pt x="1227627" y="0"/>
                  </a:cubicBezTo>
                  <a:cubicBezTo>
                    <a:pt x="1374057" y="31857"/>
                    <a:pt x="1597724" y="-23637"/>
                    <a:pt x="1755769" y="0"/>
                  </a:cubicBezTo>
                  <a:cubicBezTo>
                    <a:pt x="1913814" y="23637"/>
                    <a:pt x="2167346" y="-19110"/>
                    <a:pt x="2346046" y="0"/>
                  </a:cubicBezTo>
                  <a:cubicBezTo>
                    <a:pt x="2524746" y="19110"/>
                    <a:pt x="2680957" y="-12495"/>
                    <a:pt x="2936323" y="0"/>
                  </a:cubicBezTo>
                  <a:cubicBezTo>
                    <a:pt x="3191689" y="12495"/>
                    <a:pt x="3501718" y="31643"/>
                    <a:pt x="3650869" y="0"/>
                  </a:cubicBezTo>
                  <a:cubicBezTo>
                    <a:pt x="3926095" y="16555"/>
                    <a:pt x="4236844" y="218465"/>
                    <a:pt x="4195017" y="544148"/>
                  </a:cubicBezTo>
                  <a:cubicBezTo>
                    <a:pt x="4211005" y="756242"/>
                    <a:pt x="4219537" y="836732"/>
                    <a:pt x="4195017" y="1110045"/>
                  </a:cubicBezTo>
                  <a:cubicBezTo>
                    <a:pt x="4170497" y="1383358"/>
                    <a:pt x="4186286" y="1453839"/>
                    <a:pt x="4195017" y="1675942"/>
                  </a:cubicBezTo>
                  <a:cubicBezTo>
                    <a:pt x="4203748" y="1898045"/>
                    <a:pt x="4198818" y="2032044"/>
                    <a:pt x="4195017" y="2176543"/>
                  </a:cubicBezTo>
                  <a:cubicBezTo>
                    <a:pt x="4191216" y="2321042"/>
                    <a:pt x="4198649" y="2467746"/>
                    <a:pt x="4195017" y="2720674"/>
                  </a:cubicBezTo>
                  <a:cubicBezTo>
                    <a:pt x="4160420" y="2985684"/>
                    <a:pt x="3950575" y="3204313"/>
                    <a:pt x="3650869" y="3264822"/>
                  </a:cubicBezTo>
                  <a:cubicBezTo>
                    <a:pt x="3437231" y="3292105"/>
                    <a:pt x="3218078" y="3262482"/>
                    <a:pt x="2998458" y="3264822"/>
                  </a:cubicBezTo>
                  <a:cubicBezTo>
                    <a:pt x="2778838" y="3267162"/>
                    <a:pt x="2589544" y="3258602"/>
                    <a:pt x="2377113" y="3264822"/>
                  </a:cubicBezTo>
                  <a:cubicBezTo>
                    <a:pt x="2164682" y="3271042"/>
                    <a:pt x="1962480" y="3251382"/>
                    <a:pt x="1755769" y="3264822"/>
                  </a:cubicBezTo>
                  <a:cubicBezTo>
                    <a:pt x="1549058" y="3278262"/>
                    <a:pt x="1391111" y="3286112"/>
                    <a:pt x="1227627" y="3264822"/>
                  </a:cubicBezTo>
                  <a:cubicBezTo>
                    <a:pt x="1064143" y="3243532"/>
                    <a:pt x="687074" y="3295340"/>
                    <a:pt x="544148" y="3264822"/>
                  </a:cubicBezTo>
                  <a:cubicBezTo>
                    <a:pt x="263466" y="3261449"/>
                    <a:pt x="7095" y="3019710"/>
                    <a:pt x="0" y="2720674"/>
                  </a:cubicBezTo>
                  <a:cubicBezTo>
                    <a:pt x="-7492" y="2568546"/>
                    <a:pt x="-3361" y="2285974"/>
                    <a:pt x="0" y="2133012"/>
                  </a:cubicBezTo>
                  <a:cubicBezTo>
                    <a:pt x="3361" y="1980050"/>
                    <a:pt x="19812" y="1806095"/>
                    <a:pt x="0" y="1545350"/>
                  </a:cubicBezTo>
                  <a:cubicBezTo>
                    <a:pt x="-19812" y="1284605"/>
                    <a:pt x="-11652" y="892517"/>
                    <a:pt x="0" y="54414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618DCC24-C6FD-F546-BF97-11BE4BAE5B49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4A44974A-EDA7-FE4C-AF95-720036021428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29F48A1-D83A-2441-A18D-87EAB4D74487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017874" y="4625843"/>
              <a:ext cx="1535048" cy="1455532"/>
              <a:chOff x="2630003" y="6557956"/>
              <a:chExt cx="1535048" cy="1455532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25051" y="6557956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ACE2D7"/>
                </a:fgClr>
                <a:bgClr>
                  <a:schemeClr val="bg1"/>
                </a:bgClr>
              </a:pattFill>
              <a:ln>
                <a:solidFill>
                  <a:srgbClr val="ACE2D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89EBA545-EC87-0D49-B9D6-0F4AEA7A6A68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285C76-0FE4-1B4F-91C9-CB1CA8310E96}"/>
                </a:ext>
              </a:extLst>
            </p:cNvPr>
            <p:cNvSpPr/>
            <p:nvPr/>
          </p:nvSpPr>
          <p:spPr>
            <a:xfrm>
              <a:off x="288099" y="6436120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196559 w 4195017"/>
                <a:gd name="connsiteY2" fmla="*/ 0 h 3264822"/>
                <a:gd name="connsiteX3" fmla="*/ 1786836 w 4195017"/>
                <a:gd name="connsiteY3" fmla="*/ 0 h 3264822"/>
                <a:gd name="connsiteX4" fmla="*/ 2439248 w 4195017"/>
                <a:gd name="connsiteY4" fmla="*/ 0 h 3264822"/>
                <a:gd name="connsiteX5" fmla="*/ 2998458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44749 h 3264822"/>
                <a:gd name="connsiteX9" fmla="*/ 4195017 w 4195017"/>
                <a:gd name="connsiteY9" fmla="*/ 1632411 h 3264822"/>
                <a:gd name="connsiteX10" fmla="*/ 4195017 w 4195017"/>
                <a:gd name="connsiteY10" fmla="*/ 2176543 h 3264822"/>
                <a:gd name="connsiteX11" fmla="*/ 4195017 w 4195017"/>
                <a:gd name="connsiteY11" fmla="*/ 2720674 h 3264822"/>
                <a:gd name="connsiteX12" fmla="*/ 3650869 w 4195017"/>
                <a:gd name="connsiteY12" fmla="*/ 3264822 h 3264822"/>
                <a:gd name="connsiteX13" fmla="*/ 3060592 w 4195017"/>
                <a:gd name="connsiteY13" fmla="*/ 3264822 h 3264822"/>
                <a:gd name="connsiteX14" fmla="*/ 2408181 w 4195017"/>
                <a:gd name="connsiteY14" fmla="*/ 3264822 h 3264822"/>
                <a:gd name="connsiteX15" fmla="*/ 1724702 w 4195017"/>
                <a:gd name="connsiteY15" fmla="*/ 3264822 h 3264822"/>
                <a:gd name="connsiteX16" fmla="*/ 1103358 w 4195017"/>
                <a:gd name="connsiteY16" fmla="*/ 3264822 h 3264822"/>
                <a:gd name="connsiteX17" fmla="*/ 544148 w 4195017"/>
                <a:gd name="connsiteY17" fmla="*/ 3264822 h 3264822"/>
                <a:gd name="connsiteX18" fmla="*/ 0 w 4195017"/>
                <a:gd name="connsiteY18" fmla="*/ 2720674 h 3264822"/>
                <a:gd name="connsiteX19" fmla="*/ 0 w 4195017"/>
                <a:gd name="connsiteY19" fmla="*/ 2133012 h 3264822"/>
                <a:gd name="connsiteX20" fmla="*/ 0 w 4195017"/>
                <a:gd name="connsiteY20" fmla="*/ 1610646 h 3264822"/>
                <a:gd name="connsiteX21" fmla="*/ 0 w 4195017"/>
                <a:gd name="connsiteY21" fmla="*/ 1022984 h 3264822"/>
                <a:gd name="connsiteX22" fmla="*/ 0 w 4195017"/>
                <a:gd name="connsiteY22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25931" y="243609"/>
                    <a:pt x="250002" y="-27328"/>
                    <a:pt x="544148" y="0"/>
                  </a:cubicBezTo>
                  <a:cubicBezTo>
                    <a:pt x="841628" y="-22983"/>
                    <a:pt x="1041032" y="11175"/>
                    <a:pt x="1196559" y="0"/>
                  </a:cubicBezTo>
                  <a:cubicBezTo>
                    <a:pt x="1352086" y="-11175"/>
                    <a:pt x="1617311" y="22472"/>
                    <a:pt x="1786836" y="0"/>
                  </a:cubicBezTo>
                  <a:cubicBezTo>
                    <a:pt x="1956361" y="-22472"/>
                    <a:pt x="2294928" y="14994"/>
                    <a:pt x="2439248" y="0"/>
                  </a:cubicBezTo>
                  <a:cubicBezTo>
                    <a:pt x="2583568" y="-14994"/>
                    <a:pt x="2785894" y="2544"/>
                    <a:pt x="2998458" y="0"/>
                  </a:cubicBezTo>
                  <a:cubicBezTo>
                    <a:pt x="3211022" y="-2544"/>
                    <a:pt x="3466396" y="28712"/>
                    <a:pt x="3650869" y="0"/>
                  </a:cubicBezTo>
                  <a:cubicBezTo>
                    <a:pt x="3972632" y="19501"/>
                    <a:pt x="4183824" y="315132"/>
                    <a:pt x="4195017" y="544148"/>
                  </a:cubicBezTo>
                  <a:cubicBezTo>
                    <a:pt x="4186600" y="791624"/>
                    <a:pt x="4179225" y="839632"/>
                    <a:pt x="4195017" y="1044749"/>
                  </a:cubicBezTo>
                  <a:cubicBezTo>
                    <a:pt x="4210809" y="1249866"/>
                    <a:pt x="4200480" y="1475779"/>
                    <a:pt x="4195017" y="1632411"/>
                  </a:cubicBezTo>
                  <a:cubicBezTo>
                    <a:pt x="4189554" y="1789043"/>
                    <a:pt x="4197809" y="1907996"/>
                    <a:pt x="4195017" y="2176543"/>
                  </a:cubicBezTo>
                  <a:cubicBezTo>
                    <a:pt x="4192225" y="2445090"/>
                    <a:pt x="4180722" y="2581133"/>
                    <a:pt x="4195017" y="2720674"/>
                  </a:cubicBezTo>
                  <a:cubicBezTo>
                    <a:pt x="4201742" y="3023811"/>
                    <a:pt x="3976377" y="3207732"/>
                    <a:pt x="3650869" y="3264822"/>
                  </a:cubicBezTo>
                  <a:cubicBezTo>
                    <a:pt x="3432321" y="3284237"/>
                    <a:pt x="3319345" y="3247747"/>
                    <a:pt x="3060592" y="3264822"/>
                  </a:cubicBezTo>
                  <a:cubicBezTo>
                    <a:pt x="2801839" y="3281897"/>
                    <a:pt x="2617370" y="3289865"/>
                    <a:pt x="2408181" y="3264822"/>
                  </a:cubicBezTo>
                  <a:cubicBezTo>
                    <a:pt x="2198992" y="3239779"/>
                    <a:pt x="1872993" y="3255876"/>
                    <a:pt x="1724702" y="3264822"/>
                  </a:cubicBezTo>
                  <a:cubicBezTo>
                    <a:pt x="1576411" y="3273768"/>
                    <a:pt x="1276476" y="3275101"/>
                    <a:pt x="1103358" y="3264822"/>
                  </a:cubicBezTo>
                  <a:cubicBezTo>
                    <a:pt x="930240" y="3254543"/>
                    <a:pt x="742481" y="3239089"/>
                    <a:pt x="544148" y="3264822"/>
                  </a:cubicBezTo>
                  <a:cubicBezTo>
                    <a:pt x="230747" y="3296328"/>
                    <a:pt x="40128" y="3032050"/>
                    <a:pt x="0" y="2720674"/>
                  </a:cubicBezTo>
                  <a:cubicBezTo>
                    <a:pt x="4420" y="2523929"/>
                    <a:pt x="28529" y="2341893"/>
                    <a:pt x="0" y="2133012"/>
                  </a:cubicBezTo>
                  <a:cubicBezTo>
                    <a:pt x="-28529" y="1924131"/>
                    <a:pt x="18639" y="1818235"/>
                    <a:pt x="0" y="1610646"/>
                  </a:cubicBezTo>
                  <a:cubicBezTo>
                    <a:pt x="-18639" y="1403057"/>
                    <a:pt x="-14040" y="1294644"/>
                    <a:pt x="0" y="1022984"/>
                  </a:cubicBezTo>
                  <a:cubicBezTo>
                    <a:pt x="14040" y="751324"/>
                    <a:pt x="6279" y="644545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43064" y="218013"/>
                    <a:pt x="223034" y="8364"/>
                    <a:pt x="544148" y="0"/>
                  </a:cubicBezTo>
                  <a:cubicBezTo>
                    <a:pt x="739185" y="7313"/>
                    <a:pt x="958076" y="26697"/>
                    <a:pt x="1103358" y="0"/>
                  </a:cubicBezTo>
                  <a:cubicBezTo>
                    <a:pt x="1248640" y="-26697"/>
                    <a:pt x="1553089" y="20429"/>
                    <a:pt x="1755769" y="0"/>
                  </a:cubicBezTo>
                  <a:cubicBezTo>
                    <a:pt x="1958449" y="-20429"/>
                    <a:pt x="2188752" y="21035"/>
                    <a:pt x="2439248" y="0"/>
                  </a:cubicBezTo>
                  <a:cubicBezTo>
                    <a:pt x="2689744" y="-21035"/>
                    <a:pt x="2886543" y="-32110"/>
                    <a:pt x="3091659" y="0"/>
                  </a:cubicBezTo>
                  <a:cubicBezTo>
                    <a:pt x="3296775" y="32110"/>
                    <a:pt x="3433847" y="18291"/>
                    <a:pt x="3650869" y="0"/>
                  </a:cubicBezTo>
                  <a:cubicBezTo>
                    <a:pt x="3938295" y="9840"/>
                    <a:pt x="4263774" y="219100"/>
                    <a:pt x="4195017" y="544148"/>
                  </a:cubicBezTo>
                  <a:cubicBezTo>
                    <a:pt x="4194000" y="656191"/>
                    <a:pt x="4191866" y="829345"/>
                    <a:pt x="4195017" y="1066514"/>
                  </a:cubicBezTo>
                  <a:cubicBezTo>
                    <a:pt x="4198168" y="1303683"/>
                    <a:pt x="4214233" y="1363717"/>
                    <a:pt x="4195017" y="1545350"/>
                  </a:cubicBezTo>
                  <a:cubicBezTo>
                    <a:pt x="4175801" y="1726983"/>
                    <a:pt x="4194802" y="1928535"/>
                    <a:pt x="4195017" y="2111247"/>
                  </a:cubicBezTo>
                  <a:cubicBezTo>
                    <a:pt x="4195232" y="2293959"/>
                    <a:pt x="4197890" y="2524498"/>
                    <a:pt x="4195017" y="2720674"/>
                  </a:cubicBezTo>
                  <a:cubicBezTo>
                    <a:pt x="4175442" y="3010271"/>
                    <a:pt x="4009222" y="3229440"/>
                    <a:pt x="3650869" y="3264822"/>
                  </a:cubicBezTo>
                  <a:cubicBezTo>
                    <a:pt x="3418791" y="3290747"/>
                    <a:pt x="3233091" y="3276354"/>
                    <a:pt x="3029525" y="3264822"/>
                  </a:cubicBezTo>
                  <a:cubicBezTo>
                    <a:pt x="2825959" y="3253290"/>
                    <a:pt x="2630429" y="3259344"/>
                    <a:pt x="2346046" y="3264822"/>
                  </a:cubicBezTo>
                  <a:cubicBezTo>
                    <a:pt x="2061663" y="3270300"/>
                    <a:pt x="1972687" y="3265161"/>
                    <a:pt x="1786836" y="3264822"/>
                  </a:cubicBezTo>
                  <a:cubicBezTo>
                    <a:pt x="1600985" y="3264484"/>
                    <a:pt x="1405315" y="3253050"/>
                    <a:pt x="1134425" y="3264822"/>
                  </a:cubicBezTo>
                  <a:cubicBezTo>
                    <a:pt x="863535" y="3276594"/>
                    <a:pt x="703812" y="3284098"/>
                    <a:pt x="544148" y="3264822"/>
                  </a:cubicBezTo>
                  <a:cubicBezTo>
                    <a:pt x="241656" y="3232239"/>
                    <a:pt x="6933" y="2951634"/>
                    <a:pt x="0" y="2720674"/>
                  </a:cubicBezTo>
                  <a:cubicBezTo>
                    <a:pt x="-9893" y="2557645"/>
                    <a:pt x="-5494" y="2352128"/>
                    <a:pt x="0" y="2220073"/>
                  </a:cubicBezTo>
                  <a:cubicBezTo>
                    <a:pt x="5494" y="2088018"/>
                    <a:pt x="18013" y="1893703"/>
                    <a:pt x="0" y="1719472"/>
                  </a:cubicBezTo>
                  <a:cubicBezTo>
                    <a:pt x="-18013" y="1545241"/>
                    <a:pt x="-24313" y="1443793"/>
                    <a:pt x="0" y="1197106"/>
                  </a:cubicBezTo>
                  <a:cubicBezTo>
                    <a:pt x="24313" y="950419"/>
                    <a:pt x="27262" y="713919"/>
                    <a:pt x="0" y="544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D541E226-9D67-C94C-8E5B-69A6DC2688C1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A66152A2-08CC-4946-AAFA-BAC1137A087F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49FA9B-F9C9-5F4C-A07C-22E42F6D3B64}"/>
                </a:ext>
              </a:extLst>
            </p:cNvPr>
            <p:cNvSpPr/>
            <p:nvPr/>
          </p:nvSpPr>
          <p:spPr>
            <a:xfrm>
              <a:off x="5012713" y="7290026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94CCF06-AB89-9E48-8F27-524E561B70FF}"/>
                </a:ext>
              </a:extLst>
            </p:cNvPr>
            <p:cNvSpPr/>
            <p:nvPr/>
          </p:nvSpPr>
          <p:spPr>
            <a:xfrm>
              <a:off x="4936168" y="7231409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96F918AF-BB85-5848-82C9-01FC799484C7}"/>
                </a:ext>
              </a:extLst>
            </p:cNvPr>
            <p:cNvSpPr txBox="1"/>
            <p:nvPr/>
          </p:nvSpPr>
          <p:spPr>
            <a:xfrm>
              <a:off x="2976653" y="4737290"/>
              <a:ext cx="1537675" cy="11984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Les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apprentissages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de la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période</a:t>
              </a: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10670" y="108994"/>
            <a:ext cx="6779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</p:spTree>
    <p:extLst>
      <p:ext uri="{BB962C8B-B14F-4D97-AF65-F5344CB8AC3E}">
        <p14:creationId xmlns:p14="http://schemas.microsoft.com/office/powerpoint/2010/main" val="169317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CDE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CDE8FB"/>
          </a:solidFill>
          <a:ln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74D7D64-5121-514C-BD10-068819963FE8}"/>
              </a:ext>
            </a:extLst>
          </p:cNvPr>
          <p:cNvGrpSpPr/>
          <p:nvPr/>
        </p:nvGrpSpPr>
        <p:grpSpPr>
          <a:xfrm>
            <a:off x="428878" y="1171785"/>
            <a:ext cx="6797832" cy="8596575"/>
            <a:chOff x="288099" y="1171785"/>
            <a:chExt cx="7078593" cy="8596575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CFF400ED-193D-1447-B626-4C01077F00BA}"/>
                </a:ext>
              </a:extLst>
            </p:cNvPr>
            <p:cNvSpPr/>
            <p:nvPr/>
          </p:nvSpPr>
          <p:spPr>
            <a:xfrm>
              <a:off x="373269" y="6503538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072291 w 4195017"/>
                <a:gd name="connsiteY2" fmla="*/ 0 h 3264822"/>
                <a:gd name="connsiteX3" fmla="*/ 1662568 w 4195017"/>
                <a:gd name="connsiteY3" fmla="*/ 0 h 3264822"/>
                <a:gd name="connsiteX4" fmla="*/ 2314979 w 4195017"/>
                <a:gd name="connsiteY4" fmla="*/ 0 h 3264822"/>
                <a:gd name="connsiteX5" fmla="*/ 2967390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88280 h 3264822"/>
                <a:gd name="connsiteX9" fmla="*/ 4195017 w 4195017"/>
                <a:gd name="connsiteY9" fmla="*/ 1675942 h 3264822"/>
                <a:gd name="connsiteX10" fmla="*/ 4195017 w 4195017"/>
                <a:gd name="connsiteY10" fmla="*/ 2720674 h 3264822"/>
                <a:gd name="connsiteX11" fmla="*/ 3650869 w 4195017"/>
                <a:gd name="connsiteY11" fmla="*/ 3264822 h 3264822"/>
                <a:gd name="connsiteX12" fmla="*/ 3029525 w 4195017"/>
                <a:gd name="connsiteY12" fmla="*/ 3264822 h 3264822"/>
                <a:gd name="connsiteX13" fmla="*/ 2346046 w 4195017"/>
                <a:gd name="connsiteY13" fmla="*/ 3264822 h 3264822"/>
                <a:gd name="connsiteX14" fmla="*/ 1662568 w 4195017"/>
                <a:gd name="connsiteY14" fmla="*/ 3264822 h 3264822"/>
                <a:gd name="connsiteX15" fmla="*/ 544148 w 4195017"/>
                <a:gd name="connsiteY15" fmla="*/ 3264822 h 3264822"/>
                <a:gd name="connsiteX16" fmla="*/ 0 w 4195017"/>
                <a:gd name="connsiteY16" fmla="*/ 2720674 h 3264822"/>
                <a:gd name="connsiteX17" fmla="*/ 0 w 4195017"/>
                <a:gd name="connsiteY17" fmla="*/ 2198308 h 3264822"/>
                <a:gd name="connsiteX18" fmla="*/ 0 w 4195017"/>
                <a:gd name="connsiteY18" fmla="*/ 1719472 h 3264822"/>
                <a:gd name="connsiteX19" fmla="*/ 0 w 4195017"/>
                <a:gd name="connsiteY19" fmla="*/ 1153575 h 3264822"/>
                <a:gd name="connsiteX20" fmla="*/ 0 w 4195017"/>
                <a:gd name="connsiteY20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-4728" y="281532"/>
                    <a:pt x="273271" y="205"/>
                    <a:pt x="544148" y="0"/>
                  </a:cubicBezTo>
                  <a:cubicBezTo>
                    <a:pt x="657332" y="22515"/>
                    <a:pt x="930811" y="-21291"/>
                    <a:pt x="1072291" y="0"/>
                  </a:cubicBezTo>
                  <a:cubicBezTo>
                    <a:pt x="1213771" y="21291"/>
                    <a:pt x="1402145" y="7715"/>
                    <a:pt x="1662568" y="0"/>
                  </a:cubicBezTo>
                  <a:cubicBezTo>
                    <a:pt x="1922991" y="-7715"/>
                    <a:pt x="2162444" y="-10442"/>
                    <a:pt x="2314979" y="0"/>
                  </a:cubicBezTo>
                  <a:cubicBezTo>
                    <a:pt x="2467514" y="10442"/>
                    <a:pt x="2660786" y="-11393"/>
                    <a:pt x="2967390" y="0"/>
                  </a:cubicBezTo>
                  <a:cubicBezTo>
                    <a:pt x="3273994" y="11393"/>
                    <a:pt x="3314899" y="2959"/>
                    <a:pt x="3650869" y="0"/>
                  </a:cubicBezTo>
                  <a:cubicBezTo>
                    <a:pt x="3960152" y="-8214"/>
                    <a:pt x="4173373" y="281428"/>
                    <a:pt x="4195017" y="544148"/>
                  </a:cubicBezTo>
                  <a:cubicBezTo>
                    <a:pt x="4177962" y="740798"/>
                    <a:pt x="4186776" y="866296"/>
                    <a:pt x="4195017" y="1088280"/>
                  </a:cubicBezTo>
                  <a:cubicBezTo>
                    <a:pt x="4203258" y="1310264"/>
                    <a:pt x="4180877" y="1467230"/>
                    <a:pt x="4195017" y="1675942"/>
                  </a:cubicBezTo>
                  <a:cubicBezTo>
                    <a:pt x="4209157" y="1884654"/>
                    <a:pt x="4194686" y="2449657"/>
                    <a:pt x="4195017" y="2720674"/>
                  </a:cubicBezTo>
                  <a:cubicBezTo>
                    <a:pt x="4187601" y="3017554"/>
                    <a:pt x="4019743" y="3265066"/>
                    <a:pt x="3650869" y="3264822"/>
                  </a:cubicBezTo>
                  <a:cubicBezTo>
                    <a:pt x="3505361" y="3262965"/>
                    <a:pt x="3202450" y="3265040"/>
                    <a:pt x="3029525" y="3264822"/>
                  </a:cubicBezTo>
                  <a:cubicBezTo>
                    <a:pt x="2856600" y="3264604"/>
                    <a:pt x="2665040" y="3277784"/>
                    <a:pt x="2346046" y="3264822"/>
                  </a:cubicBezTo>
                  <a:cubicBezTo>
                    <a:pt x="2027052" y="3251860"/>
                    <a:pt x="1843308" y="3270907"/>
                    <a:pt x="1662568" y="3264822"/>
                  </a:cubicBezTo>
                  <a:cubicBezTo>
                    <a:pt x="1481828" y="3258737"/>
                    <a:pt x="945879" y="3243226"/>
                    <a:pt x="544148" y="3264822"/>
                  </a:cubicBezTo>
                  <a:cubicBezTo>
                    <a:pt x="226369" y="3229521"/>
                    <a:pt x="8898" y="3017597"/>
                    <a:pt x="0" y="2720674"/>
                  </a:cubicBezTo>
                  <a:cubicBezTo>
                    <a:pt x="22357" y="2588922"/>
                    <a:pt x="-5587" y="2423990"/>
                    <a:pt x="0" y="2198308"/>
                  </a:cubicBezTo>
                  <a:cubicBezTo>
                    <a:pt x="5587" y="1972626"/>
                    <a:pt x="4737" y="1891541"/>
                    <a:pt x="0" y="1719472"/>
                  </a:cubicBezTo>
                  <a:cubicBezTo>
                    <a:pt x="-4737" y="1547403"/>
                    <a:pt x="530" y="1360760"/>
                    <a:pt x="0" y="1153575"/>
                  </a:cubicBezTo>
                  <a:cubicBezTo>
                    <a:pt x="-530" y="946390"/>
                    <a:pt x="18520" y="710328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25243" y="202094"/>
                    <a:pt x="272628" y="27722"/>
                    <a:pt x="544148" y="0"/>
                  </a:cubicBezTo>
                  <a:cubicBezTo>
                    <a:pt x="772243" y="588"/>
                    <a:pt x="1081197" y="-31857"/>
                    <a:pt x="1227627" y="0"/>
                  </a:cubicBezTo>
                  <a:cubicBezTo>
                    <a:pt x="1374057" y="31857"/>
                    <a:pt x="1597724" y="-23637"/>
                    <a:pt x="1755769" y="0"/>
                  </a:cubicBezTo>
                  <a:cubicBezTo>
                    <a:pt x="1913814" y="23637"/>
                    <a:pt x="2167346" y="-19110"/>
                    <a:pt x="2346046" y="0"/>
                  </a:cubicBezTo>
                  <a:cubicBezTo>
                    <a:pt x="2524746" y="19110"/>
                    <a:pt x="2680957" y="-12495"/>
                    <a:pt x="2936323" y="0"/>
                  </a:cubicBezTo>
                  <a:cubicBezTo>
                    <a:pt x="3191689" y="12495"/>
                    <a:pt x="3501718" y="31643"/>
                    <a:pt x="3650869" y="0"/>
                  </a:cubicBezTo>
                  <a:cubicBezTo>
                    <a:pt x="3926095" y="16555"/>
                    <a:pt x="4236844" y="218465"/>
                    <a:pt x="4195017" y="544148"/>
                  </a:cubicBezTo>
                  <a:cubicBezTo>
                    <a:pt x="4211005" y="756242"/>
                    <a:pt x="4219537" y="836732"/>
                    <a:pt x="4195017" y="1110045"/>
                  </a:cubicBezTo>
                  <a:cubicBezTo>
                    <a:pt x="4170497" y="1383358"/>
                    <a:pt x="4186286" y="1453839"/>
                    <a:pt x="4195017" y="1675942"/>
                  </a:cubicBezTo>
                  <a:cubicBezTo>
                    <a:pt x="4203748" y="1898045"/>
                    <a:pt x="4198818" y="2032044"/>
                    <a:pt x="4195017" y="2176543"/>
                  </a:cubicBezTo>
                  <a:cubicBezTo>
                    <a:pt x="4191216" y="2321042"/>
                    <a:pt x="4198649" y="2467746"/>
                    <a:pt x="4195017" y="2720674"/>
                  </a:cubicBezTo>
                  <a:cubicBezTo>
                    <a:pt x="4160420" y="2985684"/>
                    <a:pt x="3950575" y="3204313"/>
                    <a:pt x="3650869" y="3264822"/>
                  </a:cubicBezTo>
                  <a:cubicBezTo>
                    <a:pt x="3437231" y="3292105"/>
                    <a:pt x="3218078" y="3262482"/>
                    <a:pt x="2998458" y="3264822"/>
                  </a:cubicBezTo>
                  <a:cubicBezTo>
                    <a:pt x="2778838" y="3267162"/>
                    <a:pt x="2589544" y="3258602"/>
                    <a:pt x="2377113" y="3264822"/>
                  </a:cubicBezTo>
                  <a:cubicBezTo>
                    <a:pt x="2164682" y="3271042"/>
                    <a:pt x="1962480" y="3251382"/>
                    <a:pt x="1755769" y="3264822"/>
                  </a:cubicBezTo>
                  <a:cubicBezTo>
                    <a:pt x="1549058" y="3278262"/>
                    <a:pt x="1391111" y="3286112"/>
                    <a:pt x="1227627" y="3264822"/>
                  </a:cubicBezTo>
                  <a:cubicBezTo>
                    <a:pt x="1064143" y="3243532"/>
                    <a:pt x="687074" y="3295340"/>
                    <a:pt x="544148" y="3264822"/>
                  </a:cubicBezTo>
                  <a:cubicBezTo>
                    <a:pt x="263466" y="3261449"/>
                    <a:pt x="7095" y="3019710"/>
                    <a:pt x="0" y="2720674"/>
                  </a:cubicBezTo>
                  <a:cubicBezTo>
                    <a:pt x="-7492" y="2568546"/>
                    <a:pt x="-3361" y="2285974"/>
                    <a:pt x="0" y="2133012"/>
                  </a:cubicBezTo>
                  <a:cubicBezTo>
                    <a:pt x="3361" y="1980050"/>
                    <a:pt x="19812" y="1806095"/>
                    <a:pt x="0" y="1545350"/>
                  </a:cubicBezTo>
                  <a:cubicBezTo>
                    <a:pt x="-19812" y="1284605"/>
                    <a:pt x="-11652" y="892517"/>
                    <a:pt x="0" y="54414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618DCC24-C6FD-F546-BF97-11BE4BAE5B49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4A44974A-EDA7-FE4C-AF95-720036021428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29F48A1-D83A-2441-A18D-87EAB4D74487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017874" y="4625843"/>
              <a:ext cx="1535048" cy="1455532"/>
              <a:chOff x="2630003" y="6557956"/>
              <a:chExt cx="1535048" cy="1455532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25051" y="6557956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CDE8FB"/>
                </a:fgClr>
                <a:bgClr>
                  <a:schemeClr val="bg1"/>
                </a:bgClr>
              </a:pattFill>
              <a:ln>
                <a:solidFill>
                  <a:srgbClr val="CDE8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89EBA545-EC87-0D49-B9D6-0F4AEA7A6A68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285C76-0FE4-1B4F-91C9-CB1CA8310E96}"/>
                </a:ext>
              </a:extLst>
            </p:cNvPr>
            <p:cNvSpPr/>
            <p:nvPr/>
          </p:nvSpPr>
          <p:spPr>
            <a:xfrm>
              <a:off x="288099" y="6436120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196559 w 4195017"/>
                <a:gd name="connsiteY2" fmla="*/ 0 h 3264822"/>
                <a:gd name="connsiteX3" fmla="*/ 1786836 w 4195017"/>
                <a:gd name="connsiteY3" fmla="*/ 0 h 3264822"/>
                <a:gd name="connsiteX4" fmla="*/ 2439248 w 4195017"/>
                <a:gd name="connsiteY4" fmla="*/ 0 h 3264822"/>
                <a:gd name="connsiteX5" fmla="*/ 2998458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44749 h 3264822"/>
                <a:gd name="connsiteX9" fmla="*/ 4195017 w 4195017"/>
                <a:gd name="connsiteY9" fmla="*/ 1632411 h 3264822"/>
                <a:gd name="connsiteX10" fmla="*/ 4195017 w 4195017"/>
                <a:gd name="connsiteY10" fmla="*/ 2176543 h 3264822"/>
                <a:gd name="connsiteX11" fmla="*/ 4195017 w 4195017"/>
                <a:gd name="connsiteY11" fmla="*/ 2720674 h 3264822"/>
                <a:gd name="connsiteX12" fmla="*/ 3650869 w 4195017"/>
                <a:gd name="connsiteY12" fmla="*/ 3264822 h 3264822"/>
                <a:gd name="connsiteX13" fmla="*/ 3060592 w 4195017"/>
                <a:gd name="connsiteY13" fmla="*/ 3264822 h 3264822"/>
                <a:gd name="connsiteX14" fmla="*/ 2408181 w 4195017"/>
                <a:gd name="connsiteY14" fmla="*/ 3264822 h 3264822"/>
                <a:gd name="connsiteX15" fmla="*/ 1724702 w 4195017"/>
                <a:gd name="connsiteY15" fmla="*/ 3264822 h 3264822"/>
                <a:gd name="connsiteX16" fmla="*/ 1103358 w 4195017"/>
                <a:gd name="connsiteY16" fmla="*/ 3264822 h 3264822"/>
                <a:gd name="connsiteX17" fmla="*/ 544148 w 4195017"/>
                <a:gd name="connsiteY17" fmla="*/ 3264822 h 3264822"/>
                <a:gd name="connsiteX18" fmla="*/ 0 w 4195017"/>
                <a:gd name="connsiteY18" fmla="*/ 2720674 h 3264822"/>
                <a:gd name="connsiteX19" fmla="*/ 0 w 4195017"/>
                <a:gd name="connsiteY19" fmla="*/ 2133012 h 3264822"/>
                <a:gd name="connsiteX20" fmla="*/ 0 w 4195017"/>
                <a:gd name="connsiteY20" fmla="*/ 1610646 h 3264822"/>
                <a:gd name="connsiteX21" fmla="*/ 0 w 4195017"/>
                <a:gd name="connsiteY21" fmla="*/ 1022984 h 3264822"/>
                <a:gd name="connsiteX22" fmla="*/ 0 w 4195017"/>
                <a:gd name="connsiteY22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25931" y="243609"/>
                    <a:pt x="250002" y="-27328"/>
                    <a:pt x="544148" y="0"/>
                  </a:cubicBezTo>
                  <a:cubicBezTo>
                    <a:pt x="841628" y="-22983"/>
                    <a:pt x="1041032" y="11175"/>
                    <a:pt x="1196559" y="0"/>
                  </a:cubicBezTo>
                  <a:cubicBezTo>
                    <a:pt x="1352086" y="-11175"/>
                    <a:pt x="1617311" y="22472"/>
                    <a:pt x="1786836" y="0"/>
                  </a:cubicBezTo>
                  <a:cubicBezTo>
                    <a:pt x="1956361" y="-22472"/>
                    <a:pt x="2294928" y="14994"/>
                    <a:pt x="2439248" y="0"/>
                  </a:cubicBezTo>
                  <a:cubicBezTo>
                    <a:pt x="2583568" y="-14994"/>
                    <a:pt x="2785894" y="2544"/>
                    <a:pt x="2998458" y="0"/>
                  </a:cubicBezTo>
                  <a:cubicBezTo>
                    <a:pt x="3211022" y="-2544"/>
                    <a:pt x="3466396" y="28712"/>
                    <a:pt x="3650869" y="0"/>
                  </a:cubicBezTo>
                  <a:cubicBezTo>
                    <a:pt x="3972632" y="19501"/>
                    <a:pt x="4183824" y="315132"/>
                    <a:pt x="4195017" y="544148"/>
                  </a:cubicBezTo>
                  <a:cubicBezTo>
                    <a:pt x="4186600" y="791624"/>
                    <a:pt x="4179225" y="839632"/>
                    <a:pt x="4195017" y="1044749"/>
                  </a:cubicBezTo>
                  <a:cubicBezTo>
                    <a:pt x="4210809" y="1249866"/>
                    <a:pt x="4200480" y="1475779"/>
                    <a:pt x="4195017" y="1632411"/>
                  </a:cubicBezTo>
                  <a:cubicBezTo>
                    <a:pt x="4189554" y="1789043"/>
                    <a:pt x="4197809" y="1907996"/>
                    <a:pt x="4195017" y="2176543"/>
                  </a:cubicBezTo>
                  <a:cubicBezTo>
                    <a:pt x="4192225" y="2445090"/>
                    <a:pt x="4180722" y="2581133"/>
                    <a:pt x="4195017" y="2720674"/>
                  </a:cubicBezTo>
                  <a:cubicBezTo>
                    <a:pt x="4201742" y="3023811"/>
                    <a:pt x="3976377" y="3207732"/>
                    <a:pt x="3650869" y="3264822"/>
                  </a:cubicBezTo>
                  <a:cubicBezTo>
                    <a:pt x="3432321" y="3284237"/>
                    <a:pt x="3319345" y="3247747"/>
                    <a:pt x="3060592" y="3264822"/>
                  </a:cubicBezTo>
                  <a:cubicBezTo>
                    <a:pt x="2801839" y="3281897"/>
                    <a:pt x="2617370" y="3289865"/>
                    <a:pt x="2408181" y="3264822"/>
                  </a:cubicBezTo>
                  <a:cubicBezTo>
                    <a:pt x="2198992" y="3239779"/>
                    <a:pt x="1872993" y="3255876"/>
                    <a:pt x="1724702" y="3264822"/>
                  </a:cubicBezTo>
                  <a:cubicBezTo>
                    <a:pt x="1576411" y="3273768"/>
                    <a:pt x="1276476" y="3275101"/>
                    <a:pt x="1103358" y="3264822"/>
                  </a:cubicBezTo>
                  <a:cubicBezTo>
                    <a:pt x="930240" y="3254543"/>
                    <a:pt x="742481" y="3239089"/>
                    <a:pt x="544148" y="3264822"/>
                  </a:cubicBezTo>
                  <a:cubicBezTo>
                    <a:pt x="230747" y="3296328"/>
                    <a:pt x="40128" y="3032050"/>
                    <a:pt x="0" y="2720674"/>
                  </a:cubicBezTo>
                  <a:cubicBezTo>
                    <a:pt x="4420" y="2523929"/>
                    <a:pt x="28529" y="2341893"/>
                    <a:pt x="0" y="2133012"/>
                  </a:cubicBezTo>
                  <a:cubicBezTo>
                    <a:pt x="-28529" y="1924131"/>
                    <a:pt x="18639" y="1818235"/>
                    <a:pt x="0" y="1610646"/>
                  </a:cubicBezTo>
                  <a:cubicBezTo>
                    <a:pt x="-18639" y="1403057"/>
                    <a:pt x="-14040" y="1294644"/>
                    <a:pt x="0" y="1022984"/>
                  </a:cubicBezTo>
                  <a:cubicBezTo>
                    <a:pt x="14040" y="751324"/>
                    <a:pt x="6279" y="644545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43064" y="218013"/>
                    <a:pt x="223034" y="8364"/>
                    <a:pt x="544148" y="0"/>
                  </a:cubicBezTo>
                  <a:cubicBezTo>
                    <a:pt x="739185" y="7313"/>
                    <a:pt x="958076" y="26697"/>
                    <a:pt x="1103358" y="0"/>
                  </a:cubicBezTo>
                  <a:cubicBezTo>
                    <a:pt x="1248640" y="-26697"/>
                    <a:pt x="1553089" y="20429"/>
                    <a:pt x="1755769" y="0"/>
                  </a:cubicBezTo>
                  <a:cubicBezTo>
                    <a:pt x="1958449" y="-20429"/>
                    <a:pt x="2188752" y="21035"/>
                    <a:pt x="2439248" y="0"/>
                  </a:cubicBezTo>
                  <a:cubicBezTo>
                    <a:pt x="2689744" y="-21035"/>
                    <a:pt x="2886543" y="-32110"/>
                    <a:pt x="3091659" y="0"/>
                  </a:cubicBezTo>
                  <a:cubicBezTo>
                    <a:pt x="3296775" y="32110"/>
                    <a:pt x="3433847" y="18291"/>
                    <a:pt x="3650869" y="0"/>
                  </a:cubicBezTo>
                  <a:cubicBezTo>
                    <a:pt x="3938295" y="9840"/>
                    <a:pt x="4263774" y="219100"/>
                    <a:pt x="4195017" y="544148"/>
                  </a:cubicBezTo>
                  <a:cubicBezTo>
                    <a:pt x="4194000" y="656191"/>
                    <a:pt x="4191866" y="829345"/>
                    <a:pt x="4195017" y="1066514"/>
                  </a:cubicBezTo>
                  <a:cubicBezTo>
                    <a:pt x="4198168" y="1303683"/>
                    <a:pt x="4214233" y="1363717"/>
                    <a:pt x="4195017" y="1545350"/>
                  </a:cubicBezTo>
                  <a:cubicBezTo>
                    <a:pt x="4175801" y="1726983"/>
                    <a:pt x="4194802" y="1928535"/>
                    <a:pt x="4195017" y="2111247"/>
                  </a:cubicBezTo>
                  <a:cubicBezTo>
                    <a:pt x="4195232" y="2293959"/>
                    <a:pt x="4197890" y="2524498"/>
                    <a:pt x="4195017" y="2720674"/>
                  </a:cubicBezTo>
                  <a:cubicBezTo>
                    <a:pt x="4175442" y="3010271"/>
                    <a:pt x="4009222" y="3229440"/>
                    <a:pt x="3650869" y="3264822"/>
                  </a:cubicBezTo>
                  <a:cubicBezTo>
                    <a:pt x="3418791" y="3290747"/>
                    <a:pt x="3233091" y="3276354"/>
                    <a:pt x="3029525" y="3264822"/>
                  </a:cubicBezTo>
                  <a:cubicBezTo>
                    <a:pt x="2825959" y="3253290"/>
                    <a:pt x="2630429" y="3259344"/>
                    <a:pt x="2346046" y="3264822"/>
                  </a:cubicBezTo>
                  <a:cubicBezTo>
                    <a:pt x="2061663" y="3270300"/>
                    <a:pt x="1972687" y="3265161"/>
                    <a:pt x="1786836" y="3264822"/>
                  </a:cubicBezTo>
                  <a:cubicBezTo>
                    <a:pt x="1600985" y="3264484"/>
                    <a:pt x="1405315" y="3253050"/>
                    <a:pt x="1134425" y="3264822"/>
                  </a:cubicBezTo>
                  <a:cubicBezTo>
                    <a:pt x="863535" y="3276594"/>
                    <a:pt x="703812" y="3284098"/>
                    <a:pt x="544148" y="3264822"/>
                  </a:cubicBezTo>
                  <a:cubicBezTo>
                    <a:pt x="241656" y="3232239"/>
                    <a:pt x="6933" y="2951634"/>
                    <a:pt x="0" y="2720674"/>
                  </a:cubicBezTo>
                  <a:cubicBezTo>
                    <a:pt x="-9893" y="2557645"/>
                    <a:pt x="-5494" y="2352128"/>
                    <a:pt x="0" y="2220073"/>
                  </a:cubicBezTo>
                  <a:cubicBezTo>
                    <a:pt x="5494" y="2088018"/>
                    <a:pt x="18013" y="1893703"/>
                    <a:pt x="0" y="1719472"/>
                  </a:cubicBezTo>
                  <a:cubicBezTo>
                    <a:pt x="-18013" y="1545241"/>
                    <a:pt x="-24313" y="1443793"/>
                    <a:pt x="0" y="1197106"/>
                  </a:cubicBezTo>
                  <a:cubicBezTo>
                    <a:pt x="24313" y="950419"/>
                    <a:pt x="27262" y="713919"/>
                    <a:pt x="0" y="544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D541E226-9D67-C94C-8E5B-69A6DC2688C1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A66152A2-08CC-4946-AAFA-BAC1137A087F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49FA9B-F9C9-5F4C-A07C-22E42F6D3B64}"/>
                </a:ext>
              </a:extLst>
            </p:cNvPr>
            <p:cNvSpPr/>
            <p:nvPr/>
          </p:nvSpPr>
          <p:spPr>
            <a:xfrm>
              <a:off x="5012713" y="7290026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94CCF06-AB89-9E48-8F27-524E561B70FF}"/>
                </a:ext>
              </a:extLst>
            </p:cNvPr>
            <p:cNvSpPr/>
            <p:nvPr/>
          </p:nvSpPr>
          <p:spPr>
            <a:xfrm>
              <a:off x="4936168" y="7231409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10670" y="108994"/>
            <a:ext cx="6779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91B41E1-1415-E145-A82B-F9249BF025EA}"/>
              </a:ext>
            </a:extLst>
          </p:cNvPr>
          <p:cNvSpPr txBox="1"/>
          <p:nvPr/>
        </p:nvSpPr>
        <p:spPr>
          <a:xfrm>
            <a:off x="3010795" y="4737290"/>
            <a:ext cx="1476686" cy="1198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apprentissages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de la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062266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CDE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CDE8FB"/>
          </a:solidFill>
          <a:ln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D237073-F547-E74B-988D-6067E29B2E69}"/>
              </a:ext>
            </a:extLst>
          </p:cNvPr>
          <p:cNvGrpSpPr/>
          <p:nvPr/>
        </p:nvGrpSpPr>
        <p:grpSpPr>
          <a:xfrm>
            <a:off x="428878" y="1171785"/>
            <a:ext cx="6797832" cy="8505492"/>
            <a:chOff x="288099" y="1171785"/>
            <a:chExt cx="7078593" cy="8505492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912D9CA-74C7-C54A-B0FC-06E114BAFD70}"/>
                </a:ext>
              </a:extLst>
            </p:cNvPr>
            <p:cNvSpPr/>
            <p:nvPr/>
          </p:nvSpPr>
          <p:spPr>
            <a:xfrm>
              <a:off x="353010" y="6503538"/>
              <a:ext cx="4368278" cy="3173739"/>
            </a:xfrm>
            <a:custGeom>
              <a:avLst/>
              <a:gdLst>
                <a:gd name="connsiteX0" fmla="*/ 0 w 4195017"/>
                <a:gd name="connsiteY0" fmla="*/ 508838 h 3052964"/>
                <a:gd name="connsiteX1" fmla="*/ 508838 w 4195017"/>
                <a:gd name="connsiteY1" fmla="*/ 0 h 3052964"/>
                <a:gd name="connsiteX2" fmla="*/ 1112533 w 4195017"/>
                <a:gd name="connsiteY2" fmla="*/ 0 h 3052964"/>
                <a:gd name="connsiteX3" fmla="*/ 1684454 w 4195017"/>
                <a:gd name="connsiteY3" fmla="*/ 0 h 3052964"/>
                <a:gd name="connsiteX4" fmla="*/ 2288149 w 4195017"/>
                <a:gd name="connsiteY4" fmla="*/ 0 h 3052964"/>
                <a:gd name="connsiteX5" fmla="*/ 2955391 w 4195017"/>
                <a:gd name="connsiteY5" fmla="*/ 0 h 3052964"/>
                <a:gd name="connsiteX6" fmla="*/ 3686179 w 4195017"/>
                <a:gd name="connsiteY6" fmla="*/ 0 h 3052964"/>
                <a:gd name="connsiteX7" fmla="*/ 4195017 w 4195017"/>
                <a:gd name="connsiteY7" fmla="*/ 508838 h 3052964"/>
                <a:gd name="connsiteX8" fmla="*/ 4195017 w 4195017"/>
                <a:gd name="connsiteY8" fmla="*/ 1126209 h 3052964"/>
                <a:gd name="connsiteX9" fmla="*/ 4195017 w 4195017"/>
                <a:gd name="connsiteY9" fmla="*/ 1784285 h 3052964"/>
                <a:gd name="connsiteX10" fmla="*/ 4195017 w 4195017"/>
                <a:gd name="connsiteY10" fmla="*/ 2544126 h 3052964"/>
                <a:gd name="connsiteX11" fmla="*/ 3686179 w 4195017"/>
                <a:gd name="connsiteY11" fmla="*/ 3052964 h 3052964"/>
                <a:gd name="connsiteX12" fmla="*/ 3050711 w 4195017"/>
                <a:gd name="connsiteY12" fmla="*/ 3052964 h 3052964"/>
                <a:gd name="connsiteX13" fmla="*/ 2510563 w 4195017"/>
                <a:gd name="connsiteY13" fmla="*/ 3052964 h 3052964"/>
                <a:gd name="connsiteX14" fmla="*/ 1811548 w 4195017"/>
                <a:gd name="connsiteY14" fmla="*/ 3052964 h 3052964"/>
                <a:gd name="connsiteX15" fmla="*/ 1112533 w 4195017"/>
                <a:gd name="connsiteY15" fmla="*/ 3052964 h 3052964"/>
                <a:gd name="connsiteX16" fmla="*/ 508838 w 4195017"/>
                <a:gd name="connsiteY16" fmla="*/ 3052964 h 3052964"/>
                <a:gd name="connsiteX17" fmla="*/ 0 w 4195017"/>
                <a:gd name="connsiteY17" fmla="*/ 2544126 h 3052964"/>
                <a:gd name="connsiteX18" fmla="*/ 0 w 4195017"/>
                <a:gd name="connsiteY18" fmla="*/ 1886050 h 3052964"/>
                <a:gd name="connsiteX19" fmla="*/ 0 w 4195017"/>
                <a:gd name="connsiteY19" fmla="*/ 1268679 h 3052964"/>
                <a:gd name="connsiteX20" fmla="*/ 0 w 4195017"/>
                <a:gd name="connsiteY20" fmla="*/ 508838 h 305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4" fill="none" extrusionOk="0">
                  <a:moveTo>
                    <a:pt x="0" y="508838"/>
                  </a:moveTo>
                  <a:cubicBezTo>
                    <a:pt x="-30004" y="217656"/>
                    <a:pt x="193046" y="-51331"/>
                    <a:pt x="508838" y="0"/>
                  </a:cubicBezTo>
                  <a:cubicBezTo>
                    <a:pt x="655978" y="20734"/>
                    <a:pt x="866142" y="-5211"/>
                    <a:pt x="1112533" y="0"/>
                  </a:cubicBezTo>
                  <a:cubicBezTo>
                    <a:pt x="1358925" y="5211"/>
                    <a:pt x="1421890" y="20179"/>
                    <a:pt x="1684454" y="0"/>
                  </a:cubicBezTo>
                  <a:cubicBezTo>
                    <a:pt x="1947018" y="-20179"/>
                    <a:pt x="2004061" y="-18461"/>
                    <a:pt x="2288149" y="0"/>
                  </a:cubicBezTo>
                  <a:cubicBezTo>
                    <a:pt x="2572237" y="18461"/>
                    <a:pt x="2744028" y="216"/>
                    <a:pt x="2955391" y="0"/>
                  </a:cubicBezTo>
                  <a:cubicBezTo>
                    <a:pt x="3166754" y="-216"/>
                    <a:pt x="3410480" y="7098"/>
                    <a:pt x="3686179" y="0"/>
                  </a:cubicBezTo>
                  <a:cubicBezTo>
                    <a:pt x="3990060" y="-3478"/>
                    <a:pt x="4191948" y="185669"/>
                    <a:pt x="4195017" y="508838"/>
                  </a:cubicBezTo>
                  <a:cubicBezTo>
                    <a:pt x="4187894" y="795121"/>
                    <a:pt x="4196569" y="935125"/>
                    <a:pt x="4195017" y="1126209"/>
                  </a:cubicBezTo>
                  <a:cubicBezTo>
                    <a:pt x="4193465" y="1317293"/>
                    <a:pt x="4199099" y="1626930"/>
                    <a:pt x="4195017" y="1784285"/>
                  </a:cubicBezTo>
                  <a:cubicBezTo>
                    <a:pt x="4190935" y="1941640"/>
                    <a:pt x="4193394" y="2308691"/>
                    <a:pt x="4195017" y="2544126"/>
                  </a:cubicBezTo>
                  <a:cubicBezTo>
                    <a:pt x="4184372" y="2826928"/>
                    <a:pt x="3998941" y="3025440"/>
                    <a:pt x="3686179" y="3052964"/>
                  </a:cubicBezTo>
                  <a:cubicBezTo>
                    <a:pt x="3411953" y="3083535"/>
                    <a:pt x="3285223" y="3078779"/>
                    <a:pt x="3050711" y="3052964"/>
                  </a:cubicBezTo>
                  <a:cubicBezTo>
                    <a:pt x="2816199" y="3027149"/>
                    <a:pt x="2768822" y="3044764"/>
                    <a:pt x="2510563" y="3052964"/>
                  </a:cubicBezTo>
                  <a:cubicBezTo>
                    <a:pt x="2252304" y="3061164"/>
                    <a:pt x="1990482" y="3041407"/>
                    <a:pt x="1811548" y="3052964"/>
                  </a:cubicBezTo>
                  <a:cubicBezTo>
                    <a:pt x="1632614" y="3064521"/>
                    <a:pt x="1268909" y="3065481"/>
                    <a:pt x="1112533" y="3052964"/>
                  </a:cubicBezTo>
                  <a:cubicBezTo>
                    <a:pt x="956157" y="3040447"/>
                    <a:pt x="743157" y="3070221"/>
                    <a:pt x="508838" y="3052964"/>
                  </a:cubicBezTo>
                  <a:cubicBezTo>
                    <a:pt x="223719" y="3044583"/>
                    <a:pt x="33271" y="2811680"/>
                    <a:pt x="0" y="2544126"/>
                  </a:cubicBezTo>
                  <a:cubicBezTo>
                    <a:pt x="-9293" y="2304271"/>
                    <a:pt x="-21913" y="2180874"/>
                    <a:pt x="0" y="1886050"/>
                  </a:cubicBezTo>
                  <a:cubicBezTo>
                    <a:pt x="21913" y="1591226"/>
                    <a:pt x="15415" y="1514531"/>
                    <a:pt x="0" y="1268679"/>
                  </a:cubicBezTo>
                  <a:cubicBezTo>
                    <a:pt x="-15415" y="1022827"/>
                    <a:pt x="-10860" y="881908"/>
                    <a:pt x="0" y="508838"/>
                  </a:cubicBezTo>
                  <a:close/>
                </a:path>
                <a:path w="4195017" h="3052964" stroke="0" extrusionOk="0">
                  <a:moveTo>
                    <a:pt x="0" y="508838"/>
                  </a:moveTo>
                  <a:cubicBezTo>
                    <a:pt x="31135" y="176591"/>
                    <a:pt x="257843" y="28699"/>
                    <a:pt x="508838" y="0"/>
                  </a:cubicBezTo>
                  <a:cubicBezTo>
                    <a:pt x="661674" y="30117"/>
                    <a:pt x="1033481" y="15450"/>
                    <a:pt x="1207853" y="0"/>
                  </a:cubicBezTo>
                  <a:cubicBezTo>
                    <a:pt x="1382225" y="-15450"/>
                    <a:pt x="1489654" y="-24049"/>
                    <a:pt x="1748001" y="0"/>
                  </a:cubicBezTo>
                  <a:cubicBezTo>
                    <a:pt x="2006348" y="24049"/>
                    <a:pt x="2157582" y="1320"/>
                    <a:pt x="2351696" y="0"/>
                  </a:cubicBezTo>
                  <a:cubicBezTo>
                    <a:pt x="2545810" y="-1320"/>
                    <a:pt x="2823122" y="-22871"/>
                    <a:pt x="2955391" y="0"/>
                  </a:cubicBezTo>
                  <a:cubicBezTo>
                    <a:pt x="3087661" y="22871"/>
                    <a:pt x="3376028" y="31516"/>
                    <a:pt x="3686179" y="0"/>
                  </a:cubicBezTo>
                  <a:cubicBezTo>
                    <a:pt x="3930634" y="23930"/>
                    <a:pt x="4205412" y="221562"/>
                    <a:pt x="4195017" y="508838"/>
                  </a:cubicBezTo>
                  <a:cubicBezTo>
                    <a:pt x="4185697" y="831526"/>
                    <a:pt x="4209739" y="999743"/>
                    <a:pt x="4195017" y="1207620"/>
                  </a:cubicBezTo>
                  <a:cubicBezTo>
                    <a:pt x="4180295" y="1415497"/>
                    <a:pt x="4209305" y="1700957"/>
                    <a:pt x="4195017" y="1906402"/>
                  </a:cubicBezTo>
                  <a:cubicBezTo>
                    <a:pt x="4180729" y="2111847"/>
                    <a:pt x="4191110" y="2266924"/>
                    <a:pt x="4195017" y="2544126"/>
                  </a:cubicBezTo>
                  <a:cubicBezTo>
                    <a:pt x="4236054" y="2790102"/>
                    <a:pt x="3981588" y="3031558"/>
                    <a:pt x="3686179" y="3052964"/>
                  </a:cubicBezTo>
                  <a:cubicBezTo>
                    <a:pt x="3565168" y="3075965"/>
                    <a:pt x="3304249" y="3031421"/>
                    <a:pt x="3082484" y="3052964"/>
                  </a:cubicBezTo>
                  <a:cubicBezTo>
                    <a:pt x="2860719" y="3074507"/>
                    <a:pt x="2730342" y="3039008"/>
                    <a:pt x="2447016" y="3052964"/>
                  </a:cubicBezTo>
                  <a:cubicBezTo>
                    <a:pt x="2163690" y="3066920"/>
                    <a:pt x="2074085" y="3083440"/>
                    <a:pt x="1811548" y="3052964"/>
                  </a:cubicBezTo>
                  <a:cubicBezTo>
                    <a:pt x="1549011" y="3022488"/>
                    <a:pt x="1311792" y="3024885"/>
                    <a:pt x="1176080" y="3052964"/>
                  </a:cubicBezTo>
                  <a:cubicBezTo>
                    <a:pt x="1040368" y="3081043"/>
                    <a:pt x="665570" y="3063145"/>
                    <a:pt x="508838" y="3052964"/>
                  </a:cubicBezTo>
                  <a:cubicBezTo>
                    <a:pt x="212595" y="3065697"/>
                    <a:pt x="22085" y="2793350"/>
                    <a:pt x="0" y="2544126"/>
                  </a:cubicBezTo>
                  <a:cubicBezTo>
                    <a:pt x="-33735" y="2227150"/>
                    <a:pt x="20260" y="2052433"/>
                    <a:pt x="0" y="1845344"/>
                  </a:cubicBezTo>
                  <a:cubicBezTo>
                    <a:pt x="-20260" y="1638255"/>
                    <a:pt x="-20844" y="1500584"/>
                    <a:pt x="0" y="1187267"/>
                  </a:cubicBezTo>
                  <a:cubicBezTo>
                    <a:pt x="20844" y="873950"/>
                    <a:pt x="-25900" y="809910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C912985D-FB84-DE4E-A442-5684AF73A4A3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137EBAF-06D4-AB42-91FE-ECADB632535E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F03FD70-B004-EF46-8799-8163467DC57C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6CCB938F-E8D0-7042-9245-20FE3E39D059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95AC80B-29C5-3541-AFFA-019DE2BBA42B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217FFB62-C790-584A-89D9-91C4BE463B77}"/>
                </a:ext>
              </a:extLst>
            </p:cNvPr>
            <p:cNvGrpSpPr/>
            <p:nvPr/>
          </p:nvGrpSpPr>
          <p:grpSpPr>
            <a:xfrm>
              <a:off x="3017874" y="4610437"/>
              <a:ext cx="1542497" cy="1470938"/>
              <a:chOff x="2630003" y="6542550"/>
              <a:chExt cx="1542497" cy="1470938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8A0C07C-5DE8-A04F-A4C1-22619A72606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32500" y="6542550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CDE8FB"/>
                </a:fgClr>
                <a:bgClr>
                  <a:schemeClr val="bg1"/>
                </a:bgClr>
              </a:pattFill>
              <a:ln>
                <a:solidFill>
                  <a:srgbClr val="CDE8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42148171-1A2F-764E-BC4F-F1C10F376D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A0127089-F932-E449-9527-D3134F2E7115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B59CF13-EFD8-3341-9A74-F0EC33F87691}"/>
                </a:ext>
              </a:extLst>
            </p:cNvPr>
            <p:cNvSpPr/>
            <p:nvPr/>
          </p:nvSpPr>
          <p:spPr>
            <a:xfrm>
              <a:off x="288099" y="6436120"/>
              <a:ext cx="4368278" cy="3173740"/>
            </a:xfrm>
            <a:custGeom>
              <a:avLst/>
              <a:gdLst>
                <a:gd name="connsiteX0" fmla="*/ 0 w 4195017"/>
                <a:gd name="connsiteY0" fmla="*/ 508837 h 3052959"/>
                <a:gd name="connsiteX1" fmla="*/ 508837 w 4195017"/>
                <a:gd name="connsiteY1" fmla="*/ 0 h 3052959"/>
                <a:gd name="connsiteX2" fmla="*/ 1176079 w 4195017"/>
                <a:gd name="connsiteY2" fmla="*/ 0 h 3052959"/>
                <a:gd name="connsiteX3" fmla="*/ 1811548 w 4195017"/>
                <a:gd name="connsiteY3" fmla="*/ 0 h 3052959"/>
                <a:gd name="connsiteX4" fmla="*/ 2415243 w 4195017"/>
                <a:gd name="connsiteY4" fmla="*/ 0 h 3052959"/>
                <a:gd name="connsiteX5" fmla="*/ 3018938 w 4195017"/>
                <a:gd name="connsiteY5" fmla="*/ 0 h 3052959"/>
                <a:gd name="connsiteX6" fmla="*/ 3686180 w 4195017"/>
                <a:gd name="connsiteY6" fmla="*/ 0 h 3052959"/>
                <a:gd name="connsiteX7" fmla="*/ 4195017 w 4195017"/>
                <a:gd name="connsiteY7" fmla="*/ 508837 h 3052959"/>
                <a:gd name="connsiteX8" fmla="*/ 4195017 w 4195017"/>
                <a:gd name="connsiteY8" fmla="*/ 1227971 h 3052959"/>
                <a:gd name="connsiteX9" fmla="*/ 4195017 w 4195017"/>
                <a:gd name="connsiteY9" fmla="*/ 1886047 h 3052959"/>
                <a:gd name="connsiteX10" fmla="*/ 4195017 w 4195017"/>
                <a:gd name="connsiteY10" fmla="*/ 2544122 h 3052959"/>
                <a:gd name="connsiteX11" fmla="*/ 3686180 w 4195017"/>
                <a:gd name="connsiteY11" fmla="*/ 3052959 h 3052959"/>
                <a:gd name="connsiteX12" fmla="*/ 2987165 w 4195017"/>
                <a:gd name="connsiteY12" fmla="*/ 3052959 h 3052959"/>
                <a:gd name="connsiteX13" fmla="*/ 2447016 w 4195017"/>
                <a:gd name="connsiteY13" fmla="*/ 3052959 h 3052959"/>
                <a:gd name="connsiteX14" fmla="*/ 1875094 w 4195017"/>
                <a:gd name="connsiteY14" fmla="*/ 3052959 h 3052959"/>
                <a:gd name="connsiteX15" fmla="*/ 1239626 w 4195017"/>
                <a:gd name="connsiteY15" fmla="*/ 3052959 h 3052959"/>
                <a:gd name="connsiteX16" fmla="*/ 508837 w 4195017"/>
                <a:gd name="connsiteY16" fmla="*/ 3052959 h 3052959"/>
                <a:gd name="connsiteX17" fmla="*/ 0 w 4195017"/>
                <a:gd name="connsiteY17" fmla="*/ 2544122 h 3052959"/>
                <a:gd name="connsiteX18" fmla="*/ 0 w 4195017"/>
                <a:gd name="connsiteY18" fmla="*/ 1865694 h 3052959"/>
                <a:gd name="connsiteX19" fmla="*/ 0 w 4195017"/>
                <a:gd name="connsiteY19" fmla="*/ 1166912 h 3052959"/>
                <a:gd name="connsiteX20" fmla="*/ 0 w 4195017"/>
                <a:gd name="connsiteY20" fmla="*/ 508837 h 305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59" fill="none" extrusionOk="0">
                  <a:moveTo>
                    <a:pt x="0" y="508837"/>
                  </a:moveTo>
                  <a:cubicBezTo>
                    <a:pt x="-3746" y="218403"/>
                    <a:pt x="178207" y="19851"/>
                    <a:pt x="508837" y="0"/>
                  </a:cubicBezTo>
                  <a:cubicBezTo>
                    <a:pt x="757146" y="-2388"/>
                    <a:pt x="992126" y="-15923"/>
                    <a:pt x="1176079" y="0"/>
                  </a:cubicBezTo>
                  <a:cubicBezTo>
                    <a:pt x="1360032" y="15923"/>
                    <a:pt x="1645879" y="17416"/>
                    <a:pt x="1811548" y="0"/>
                  </a:cubicBezTo>
                  <a:cubicBezTo>
                    <a:pt x="1977217" y="-17416"/>
                    <a:pt x="2187256" y="-14885"/>
                    <a:pt x="2415243" y="0"/>
                  </a:cubicBezTo>
                  <a:cubicBezTo>
                    <a:pt x="2643231" y="14885"/>
                    <a:pt x="2827423" y="-17850"/>
                    <a:pt x="3018938" y="0"/>
                  </a:cubicBezTo>
                  <a:cubicBezTo>
                    <a:pt x="3210453" y="17850"/>
                    <a:pt x="3457945" y="16871"/>
                    <a:pt x="3686180" y="0"/>
                  </a:cubicBezTo>
                  <a:cubicBezTo>
                    <a:pt x="3941109" y="30870"/>
                    <a:pt x="4136119" y="239231"/>
                    <a:pt x="4195017" y="508837"/>
                  </a:cubicBezTo>
                  <a:cubicBezTo>
                    <a:pt x="4171794" y="735547"/>
                    <a:pt x="4194892" y="914864"/>
                    <a:pt x="4195017" y="1227971"/>
                  </a:cubicBezTo>
                  <a:cubicBezTo>
                    <a:pt x="4195142" y="1541078"/>
                    <a:pt x="4227653" y="1663155"/>
                    <a:pt x="4195017" y="1886047"/>
                  </a:cubicBezTo>
                  <a:cubicBezTo>
                    <a:pt x="4162381" y="2108939"/>
                    <a:pt x="4206279" y="2277001"/>
                    <a:pt x="4195017" y="2544122"/>
                  </a:cubicBezTo>
                  <a:cubicBezTo>
                    <a:pt x="4226229" y="2768758"/>
                    <a:pt x="3951405" y="3023274"/>
                    <a:pt x="3686180" y="3052959"/>
                  </a:cubicBezTo>
                  <a:cubicBezTo>
                    <a:pt x="3379778" y="3045513"/>
                    <a:pt x="3227300" y="3072612"/>
                    <a:pt x="2987165" y="3052959"/>
                  </a:cubicBezTo>
                  <a:cubicBezTo>
                    <a:pt x="2747031" y="3033306"/>
                    <a:pt x="2687787" y="3031317"/>
                    <a:pt x="2447016" y="3052959"/>
                  </a:cubicBezTo>
                  <a:cubicBezTo>
                    <a:pt x="2206245" y="3074601"/>
                    <a:pt x="1994410" y="3032033"/>
                    <a:pt x="1875094" y="3052959"/>
                  </a:cubicBezTo>
                  <a:cubicBezTo>
                    <a:pt x="1755778" y="3073885"/>
                    <a:pt x="1530543" y="3065481"/>
                    <a:pt x="1239626" y="3052959"/>
                  </a:cubicBezTo>
                  <a:cubicBezTo>
                    <a:pt x="948709" y="3040437"/>
                    <a:pt x="721409" y="3051828"/>
                    <a:pt x="508837" y="3052959"/>
                  </a:cubicBezTo>
                  <a:cubicBezTo>
                    <a:pt x="212633" y="3101855"/>
                    <a:pt x="51083" y="2840856"/>
                    <a:pt x="0" y="2544122"/>
                  </a:cubicBezTo>
                  <a:cubicBezTo>
                    <a:pt x="-13558" y="2328469"/>
                    <a:pt x="25004" y="2126659"/>
                    <a:pt x="0" y="1865694"/>
                  </a:cubicBezTo>
                  <a:cubicBezTo>
                    <a:pt x="-25004" y="1604729"/>
                    <a:pt x="-4438" y="1497137"/>
                    <a:pt x="0" y="1166912"/>
                  </a:cubicBezTo>
                  <a:cubicBezTo>
                    <a:pt x="4438" y="836687"/>
                    <a:pt x="-7409" y="643152"/>
                    <a:pt x="0" y="508837"/>
                  </a:cubicBezTo>
                  <a:close/>
                </a:path>
                <a:path w="4195017" h="3052959" stroke="0" extrusionOk="0">
                  <a:moveTo>
                    <a:pt x="0" y="508837"/>
                  </a:moveTo>
                  <a:cubicBezTo>
                    <a:pt x="39064" y="204583"/>
                    <a:pt x="178431" y="20060"/>
                    <a:pt x="508837" y="0"/>
                  </a:cubicBezTo>
                  <a:cubicBezTo>
                    <a:pt x="768805" y="6921"/>
                    <a:pt x="953836" y="565"/>
                    <a:pt x="1080759" y="0"/>
                  </a:cubicBezTo>
                  <a:cubicBezTo>
                    <a:pt x="1207682" y="-565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2962" y="25826"/>
                    <a:pt x="3686180" y="0"/>
                  </a:cubicBezTo>
                  <a:cubicBezTo>
                    <a:pt x="3922894" y="33287"/>
                    <a:pt x="4260451" y="204476"/>
                    <a:pt x="4195017" y="508837"/>
                  </a:cubicBezTo>
                  <a:cubicBezTo>
                    <a:pt x="4192250" y="651935"/>
                    <a:pt x="4170878" y="1027582"/>
                    <a:pt x="4195017" y="1166912"/>
                  </a:cubicBezTo>
                  <a:cubicBezTo>
                    <a:pt x="4219156" y="1306243"/>
                    <a:pt x="4176469" y="1605935"/>
                    <a:pt x="4195017" y="1784282"/>
                  </a:cubicBezTo>
                  <a:cubicBezTo>
                    <a:pt x="4213566" y="1962629"/>
                    <a:pt x="4220952" y="2341662"/>
                    <a:pt x="4195017" y="2544122"/>
                  </a:cubicBezTo>
                  <a:cubicBezTo>
                    <a:pt x="4226833" y="2766942"/>
                    <a:pt x="3979681" y="3039043"/>
                    <a:pt x="3686180" y="3052959"/>
                  </a:cubicBezTo>
                  <a:cubicBezTo>
                    <a:pt x="3428905" y="3032375"/>
                    <a:pt x="3246077" y="3056458"/>
                    <a:pt x="3114258" y="3052959"/>
                  </a:cubicBezTo>
                  <a:cubicBezTo>
                    <a:pt x="2982439" y="3049460"/>
                    <a:pt x="2584033" y="3030115"/>
                    <a:pt x="2447016" y="3052959"/>
                  </a:cubicBezTo>
                  <a:cubicBezTo>
                    <a:pt x="2309999" y="3075803"/>
                    <a:pt x="1910052" y="3045299"/>
                    <a:pt x="1748001" y="3052959"/>
                  </a:cubicBezTo>
                  <a:cubicBezTo>
                    <a:pt x="1585950" y="3060619"/>
                    <a:pt x="1393388" y="3054984"/>
                    <a:pt x="1176079" y="3052959"/>
                  </a:cubicBezTo>
                  <a:cubicBezTo>
                    <a:pt x="958770" y="3050934"/>
                    <a:pt x="818046" y="3042433"/>
                    <a:pt x="508837" y="3052959"/>
                  </a:cubicBezTo>
                  <a:cubicBezTo>
                    <a:pt x="218006" y="3026131"/>
                    <a:pt x="-18453" y="2848681"/>
                    <a:pt x="0" y="2544122"/>
                  </a:cubicBezTo>
                  <a:cubicBezTo>
                    <a:pt x="-10915" y="2330593"/>
                    <a:pt x="-19249" y="2234884"/>
                    <a:pt x="0" y="1926752"/>
                  </a:cubicBezTo>
                  <a:cubicBezTo>
                    <a:pt x="19249" y="1618620"/>
                    <a:pt x="17518" y="1451623"/>
                    <a:pt x="0" y="1248324"/>
                  </a:cubicBezTo>
                  <a:cubicBezTo>
                    <a:pt x="-17518" y="1045025"/>
                    <a:pt x="26614" y="850140"/>
                    <a:pt x="0" y="5088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7" name="Rectangle : coins arrondis 26">
              <a:extLst>
                <a:ext uri="{FF2B5EF4-FFF2-40B4-BE49-F238E27FC236}">
                  <a16:creationId xmlns:a16="http://schemas.microsoft.com/office/drawing/2014/main" id="{5B68242F-2999-CA41-A232-182F271173AC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B78BE75B-A561-354D-8665-CB277BE25E22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CA1BC4BA-23BE-3E46-AEF9-50CB4BB372F4}"/>
                </a:ext>
              </a:extLst>
            </p:cNvPr>
            <p:cNvSpPr/>
            <p:nvPr/>
          </p:nvSpPr>
          <p:spPr>
            <a:xfrm>
              <a:off x="5012713" y="7244714"/>
              <a:ext cx="2353979" cy="2424446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AAD7E040-8B34-A24A-977A-3D0FC7710083}"/>
                </a:ext>
              </a:extLst>
            </p:cNvPr>
            <p:cNvSpPr/>
            <p:nvPr/>
          </p:nvSpPr>
          <p:spPr>
            <a:xfrm>
              <a:off x="4936168" y="7231408"/>
              <a:ext cx="2353979" cy="2379134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0ABD3C2-EB74-AF41-973D-F7A00E6BF684}"/>
              </a:ext>
            </a:extLst>
          </p:cNvPr>
          <p:cNvSpPr txBox="1"/>
          <p:nvPr/>
        </p:nvSpPr>
        <p:spPr>
          <a:xfrm>
            <a:off x="497751" y="108994"/>
            <a:ext cx="67923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0689B4A2-766A-824E-8AE8-4D7D1B3DFC50}"/>
              </a:ext>
            </a:extLst>
          </p:cNvPr>
          <p:cNvSpPr txBox="1"/>
          <p:nvPr/>
        </p:nvSpPr>
        <p:spPr>
          <a:xfrm>
            <a:off x="3122103" y="4903482"/>
            <a:ext cx="1239442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rituels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221559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CDE8F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CDE8FB"/>
          </a:solidFill>
          <a:ln>
            <a:solidFill>
              <a:srgbClr val="CDE8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 w="12700"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1CD3875A-F7CE-BD4C-A61D-2BA0C4F0263D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2762716" y="6648446"/>
            <a:chExt cx="1357749" cy="12962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BBB64E3-AB6A-874A-9E0F-187EF18545A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45912" y="6670192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-81914" y="294736"/>
                    <a:pt x="327202" y="-37460"/>
                    <a:pt x="691442" y="0"/>
                  </a:cubicBezTo>
                  <a:cubicBezTo>
                    <a:pt x="1057962" y="-64498"/>
                    <a:pt x="1476837" y="306556"/>
                    <a:pt x="1382884" y="720000"/>
                  </a:cubicBezTo>
                  <a:cubicBezTo>
                    <a:pt x="1361421" y="1077684"/>
                    <a:pt x="1094798" y="1424517"/>
                    <a:pt x="691442" y="1440000"/>
                  </a:cubicBezTo>
                  <a:cubicBezTo>
                    <a:pt x="264781" y="1467846"/>
                    <a:pt x="22096" y="1071206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8892" y="307277"/>
                    <a:pt x="292689" y="75902"/>
                    <a:pt x="691442" y="0"/>
                  </a:cubicBezTo>
                  <a:cubicBezTo>
                    <a:pt x="994637" y="18593"/>
                    <a:pt x="1361549" y="365252"/>
                    <a:pt x="1382884" y="720000"/>
                  </a:cubicBezTo>
                  <a:cubicBezTo>
                    <a:pt x="1373247" y="1175433"/>
                    <a:pt x="1093325" y="1419813"/>
                    <a:pt x="691442" y="1440000"/>
                  </a:cubicBezTo>
                  <a:cubicBezTo>
                    <a:pt x="395121" y="1419979"/>
                    <a:pt x="-38513" y="1159045"/>
                    <a:pt x="0" y="720000"/>
                  </a:cubicBezTo>
                  <a:close/>
                </a:path>
              </a:pathLst>
            </a:custGeom>
            <a:pattFill prst="dkDnDiag">
              <a:fgClr>
                <a:srgbClr val="CDE8FB"/>
              </a:fgClr>
              <a:bgClr>
                <a:schemeClr val="bg1"/>
              </a:bgClr>
            </a:pattFill>
            <a:ln>
              <a:solidFill>
                <a:srgbClr val="CDE8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AE4C987-61D7-E445-9187-3CD3002731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2716" y="6648446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76762" y="278022"/>
                    <a:pt x="294978" y="-12630"/>
                    <a:pt x="691442" y="0"/>
                  </a:cubicBezTo>
                  <a:cubicBezTo>
                    <a:pt x="1075238" y="46423"/>
                    <a:pt x="1351775" y="344819"/>
                    <a:pt x="1382884" y="720000"/>
                  </a:cubicBezTo>
                  <a:cubicBezTo>
                    <a:pt x="1385981" y="1131600"/>
                    <a:pt x="1056189" y="1497509"/>
                    <a:pt x="691442" y="1440000"/>
                  </a:cubicBezTo>
                  <a:cubicBezTo>
                    <a:pt x="388712" y="1450105"/>
                    <a:pt x="-44110" y="1142331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31422" y="410194"/>
                    <a:pt x="348149" y="79842"/>
                    <a:pt x="691442" y="0"/>
                  </a:cubicBezTo>
                  <a:cubicBezTo>
                    <a:pt x="1132345" y="22893"/>
                    <a:pt x="1422343" y="315515"/>
                    <a:pt x="1382884" y="720000"/>
                  </a:cubicBezTo>
                  <a:cubicBezTo>
                    <a:pt x="1402071" y="1080027"/>
                    <a:pt x="1090111" y="1409275"/>
                    <a:pt x="691442" y="1440000"/>
                  </a:cubicBezTo>
                  <a:cubicBezTo>
                    <a:pt x="247574" y="1396251"/>
                    <a:pt x="-9999" y="1106238"/>
                    <a:pt x="0" y="7200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chemeClr val="tx1"/>
                </a:solidFill>
                <a:latin typeface="Baskerville" panose="02020502070401020303" pitchFamily="18" charset="0"/>
                <a:ea typeface="Baskerville" panose="02020502070401020303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B544ED3A-D796-C247-8E7D-A6E746C78C59}"/>
              </a:ext>
            </a:extLst>
          </p:cNvPr>
          <p:cNvSpPr txBox="1"/>
          <p:nvPr/>
        </p:nvSpPr>
        <p:spPr>
          <a:xfrm>
            <a:off x="3253559" y="4999017"/>
            <a:ext cx="1071126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jeux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334304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DEEB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DEEBF2"/>
          </a:solidFill>
          <a:ln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74D7D64-5121-514C-BD10-068819963FE8}"/>
              </a:ext>
            </a:extLst>
          </p:cNvPr>
          <p:cNvGrpSpPr/>
          <p:nvPr/>
        </p:nvGrpSpPr>
        <p:grpSpPr>
          <a:xfrm>
            <a:off x="428878" y="1171785"/>
            <a:ext cx="6797832" cy="8596575"/>
            <a:chOff x="288099" y="1171785"/>
            <a:chExt cx="7078593" cy="8596575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CFF400ED-193D-1447-B626-4C01077F00BA}"/>
                </a:ext>
              </a:extLst>
            </p:cNvPr>
            <p:cNvSpPr/>
            <p:nvPr/>
          </p:nvSpPr>
          <p:spPr>
            <a:xfrm>
              <a:off x="373269" y="6503538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072291 w 4195017"/>
                <a:gd name="connsiteY2" fmla="*/ 0 h 3264822"/>
                <a:gd name="connsiteX3" fmla="*/ 1662568 w 4195017"/>
                <a:gd name="connsiteY3" fmla="*/ 0 h 3264822"/>
                <a:gd name="connsiteX4" fmla="*/ 2314979 w 4195017"/>
                <a:gd name="connsiteY4" fmla="*/ 0 h 3264822"/>
                <a:gd name="connsiteX5" fmla="*/ 2967390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88280 h 3264822"/>
                <a:gd name="connsiteX9" fmla="*/ 4195017 w 4195017"/>
                <a:gd name="connsiteY9" fmla="*/ 1675942 h 3264822"/>
                <a:gd name="connsiteX10" fmla="*/ 4195017 w 4195017"/>
                <a:gd name="connsiteY10" fmla="*/ 2720674 h 3264822"/>
                <a:gd name="connsiteX11" fmla="*/ 3650869 w 4195017"/>
                <a:gd name="connsiteY11" fmla="*/ 3264822 h 3264822"/>
                <a:gd name="connsiteX12" fmla="*/ 3029525 w 4195017"/>
                <a:gd name="connsiteY12" fmla="*/ 3264822 h 3264822"/>
                <a:gd name="connsiteX13" fmla="*/ 2346046 w 4195017"/>
                <a:gd name="connsiteY13" fmla="*/ 3264822 h 3264822"/>
                <a:gd name="connsiteX14" fmla="*/ 1662568 w 4195017"/>
                <a:gd name="connsiteY14" fmla="*/ 3264822 h 3264822"/>
                <a:gd name="connsiteX15" fmla="*/ 544148 w 4195017"/>
                <a:gd name="connsiteY15" fmla="*/ 3264822 h 3264822"/>
                <a:gd name="connsiteX16" fmla="*/ 0 w 4195017"/>
                <a:gd name="connsiteY16" fmla="*/ 2720674 h 3264822"/>
                <a:gd name="connsiteX17" fmla="*/ 0 w 4195017"/>
                <a:gd name="connsiteY17" fmla="*/ 2198308 h 3264822"/>
                <a:gd name="connsiteX18" fmla="*/ 0 w 4195017"/>
                <a:gd name="connsiteY18" fmla="*/ 1719472 h 3264822"/>
                <a:gd name="connsiteX19" fmla="*/ 0 w 4195017"/>
                <a:gd name="connsiteY19" fmla="*/ 1153575 h 3264822"/>
                <a:gd name="connsiteX20" fmla="*/ 0 w 4195017"/>
                <a:gd name="connsiteY20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-4728" y="281532"/>
                    <a:pt x="273271" y="205"/>
                    <a:pt x="544148" y="0"/>
                  </a:cubicBezTo>
                  <a:cubicBezTo>
                    <a:pt x="657332" y="22515"/>
                    <a:pt x="930811" y="-21291"/>
                    <a:pt x="1072291" y="0"/>
                  </a:cubicBezTo>
                  <a:cubicBezTo>
                    <a:pt x="1213771" y="21291"/>
                    <a:pt x="1402145" y="7715"/>
                    <a:pt x="1662568" y="0"/>
                  </a:cubicBezTo>
                  <a:cubicBezTo>
                    <a:pt x="1922991" y="-7715"/>
                    <a:pt x="2162444" y="-10442"/>
                    <a:pt x="2314979" y="0"/>
                  </a:cubicBezTo>
                  <a:cubicBezTo>
                    <a:pt x="2467514" y="10442"/>
                    <a:pt x="2660786" y="-11393"/>
                    <a:pt x="2967390" y="0"/>
                  </a:cubicBezTo>
                  <a:cubicBezTo>
                    <a:pt x="3273994" y="11393"/>
                    <a:pt x="3314899" y="2959"/>
                    <a:pt x="3650869" y="0"/>
                  </a:cubicBezTo>
                  <a:cubicBezTo>
                    <a:pt x="3960152" y="-8214"/>
                    <a:pt x="4173373" y="281428"/>
                    <a:pt x="4195017" y="544148"/>
                  </a:cubicBezTo>
                  <a:cubicBezTo>
                    <a:pt x="4177962" y="740798"/>
                    <a:pt x="4186776" y="866296"/>
                    <a:pt x="4195017" y="1088280"/>
                  </a:cubicBezTo>
                  <a:cubicBezTo>
                    <a:pt x="4203258" y="1310264"/>
                    <a:pt x="4180877" y="1467230"/>
                    <a:pt x="4195017" y="1675942"/>
                  </a:cubicBezTo>
                  <a:cubicBezTo>
                    <a:pt x="4209157" y="1884654"/>
                    <a:pt x="4194686" y="2449657"/>
                    <a:pt x="4195017" y="2720674"/>
                  </a:cubicBezTo>
                  <a:cubicBezTo>
                    <a:pt x="4187601" y="3017554"/>
                    <a:pt x="4019743" y="3265066"/>
                    <a:pt x="3650869" y="3264822"/>
                  </a:cubicBezTo>
                  <a:cubicBezTo>
                    <a:pt x="3505361" y="3262965"/>
                    <a:pt x="3202450" y="3265040"/>
                    <a:pt x="3029525" y="3264822"/>
                  </a:cubicBezTo>
                  <a:cubicBezTo>
                    <a:pt x="2856600" y="3264604"/>
                    <a:pt x="2665040" y="3277784"/>
                    <a:pt x="2346046" y="3264822"/>
                  </a:cubicBezTo>
                  <a:cubicBezTo>
                    <a:pt x="2027052" y="3251860"/>
                    <a:pt x="1843308" y="3270907"/>
                    <a:pt x="1662568" y="3264822"/>
                  </a:cubicBezTo>
                  <a:cubicBezTo>
                    <a:pt x="1481828" y="3258737"/>
                    <a:pt x="945879" y="3243226"/>
                    <a:pt x="544148" y="3264822"/>
                  </a:cubicBezTo>
                  <a:cubicBezTo>
                    <a:pt x="226369" y="3229521"/>
                    <a:pt x="8898" y="3017597"/>
                    <a:pt x="0" y="2720674"/>
                  </a:cubicBezTo>
                  <a:cubicBezTo>
                    <a:pt x="22357" y="2588922"/>
                    <a:pt x="-5587" y="2423990"/>
                    <a:pt x="0" y="2198308"/>
                  </a:cubicBezTo>
                  <a:cubicBezTo>
                    <a:pt x="5587" y="1972626"/>
                    <a:pt x="4737" y="1891541"/>
                    <a:pt x="0" y="1719472"/>
                  </a:cubicBezTo>
                  <a:cubicBezTo>
                    <a:pt x="-4737" y="1547403"/>
                    <a:pt x="530" y="1360760"/>
                    <a:pt x="0" y="1153575"/>
                  </a:cubicBezTo>
                  <a:cubicBezTo>
                    <a:pt x="-530" y="946390"/>
                    <a:pt x="18520" y="710328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25243" y="202094"/>
                    <a:pt x="272628" y="27722"/>
                    <a:pt x="544148" y="0"/>
                  </a:cubicBezTo>
                  <a:cubicBezTo>
                    <a:pt x="772243" y="588"/>
                    <a:pt x="1081197" y="-31857"/>
                    <a:pt x="1227627" y="0"/>
                  </a:cubicBezTo>
                  <a:cubicBezTo>
                    <a:pt x="1374057" y="31857"/>
                    <a:pt x="1597724" y="-23637"/>
                    <a:pt x="1755769" y="0"/>
                  </a:cubicBezTo>
                  <a:cubicBezTo>
                    <a:pt x="1913814" y="23637"/>
                    <a:pt x="2167346" y="-19110"/>
                    <a:pt x="2346046" y="0"/>
                  </a:cubicBezTo>
                  <a:cubicBezTo>
                    <a:pt x="2524746" y="19110"/>
                    <a:pt x="2680957" y="-12495"/>
                    <a:pt x="2936323" y="0"/>
                  </a:cubicBezTo>
                  <a:cubicBezTo>
                    <a:pt x="3191689" y="12495"/>
                    <a:pt x="3501718" y="31643"/>
                    <a:pt x="3650869" y="0"/>
                  </a:cubicBezTo>
                  <a:cubicBezTo>
                    <a:pt x="3926095" y="16555"/>
                    <a:pt x="4236844" y="218465"/>
                    <a:pt x="4195017" y="544148"/>
                  </a:cubicBezTo>
                  <a:cubicBezTo>
                    <a:pt x="4211005" y="756242"/>
                    <a:pt x="4219537" y="836732"/>
                    <a:pt x="4195017" y="1110045"/>
                  </a:cubicBezTo>
                  <a:cubicBezTo>
                    <a:pt x="4170497" y="1383358"/>
                    <a:pt x="4186286" y="1453839"/>
                    <a:pt x="4195017" y="1675942"/>
                  </a:cubicBezTo>
                  <a:cubicBezTo>
                    <a:pt x="4203748" y="1898045"/>
                    <a:pt x="4198818" y="2032044"/>
                    <a:pt x="4195017" y="2176543"/>
                  </a:cubicBezTo>
                  <a:cubicBezTo>
                    <a:pt x="4191216" y="2321042"/>
                    <a:pt x="4198649" y="2467746"/>
                    <a:pt x="4195017" y="2720674"/>
                  </a:cubicBezTo>
                  <a:cubicBezTo>
                    <a:pt x="4160420" y="2985684"/>
                    <a:pt x="3950575" y="3204313"/>
                    <a:pt x="3650869" y="3264822"/>
                  </a:cubicBezTo>
                  <a:cubicBezTo>
                    <a:pt x="3437231" y="3292105"/>
                    <a:pt x="3218078" y="3262482"/>
                    <a:pt x="2998458" y="3264822"/>
                  </a:cubicBezTo>
                  <a:cubicBezTo>
                    <a:pt x="2778838" y="3267162"/>
                    <a:pt x="2589544" y="3258602"/>
                    <a:pt x="2377113" y="3264822"/>
                  </a:cubicBezTo>
                  <a:cubicBezTo>
                    <a:pt x="2164682" y="3271042"/>
                    <a:pt x="1962480" y="3251382"/>
                    <a:pt x="1755769" y="3264822"/>
                  </a:cubicBezTo>
                  <a:cubicBezTo>
                    <a:pt x="1549058" y="3278262"/>
                    <a:pt x="1391111" y="3286112"/>
                    <a:pt x="1227627" y="3264822"/>
                  </a:cubicBezTo>
                  <a:cubicBezTo>
                    <a:pt x="1064143" y="3243532"/>
                    <a:pt x="687074" y="3295340"/>
                    <a:pt x="544148" y="3264822"/>
                  </a:cubicBezTo>
                  <a:cubicBezTo>
                    <a:pt x="263466" y="3261449"/>
                    <a:pt x="7095" y="3019710"/>
                    <a:pt x="0" y="2720674"/>
                  </a:cubicBezTo>
                  <a:cubicBezTo>
                    <a:pt x="-7492" y="2568546"/>
                    <a:pt x="-3361" y="2285974"/>
                    <a:pt x="0" y="2133012"/>
                  </a:cubicBezTo>
                  <a:cubicBezTo>
                    <a:pt x="3361" y="1980050"/>
                    <a:pt x="19812" y="1806095"/>
                    <a:pt x="0" y="1545350"/>
                  </a:cubicBezTo>
                  <a:cubicBezTo>
                    <a:pt x="-19812" y="1284605"/>
                    <a:pt x="-11652" y="892517"/>
                    <a:pt x="0" y="54414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618DCC24-C6FD-F546-BF97-11BE4BAE5B49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4A44974A-EDA7-FE4C-AF95-720036021428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29F48A1-D83A-2441-A18D-87EAB4D74487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017874" y="4625843"/>
              <a:ext cx="1535048" cy="1455532"/>
              <a:chOff x="2630003" y="6557956"/>
              <a:chExt cx="1535048" cy="1455532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25051" y="6557956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DDEAF2"/>
                </a:fgClr>
                <a:bgClr>
                  <a:schemeClr val="bg1"/>
                </a:bgClr>
              </a:pattFill>
              <a:ln>
                <a:solidFill>
                  <a:srgbClr val="DDE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89EBA545-EC87-0D49-B9D6-0F4AEA7A6A68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285C76-0FE4-1B4F-91C9-CB1CA8310E96}"/>
                </a:ext>
              </a:extLst>
            </p:cNvPr>
            <p:cNvSpPr/>
            <p:nvPr/>
          </p:nvSpPr>
          <p:spPr>
            <a:xfrm>
              <a:off x="288099" y="6436120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196559 w 4195017"/>
                <a:gd name="connsiteY2" fmla="*/ 0 h 3264822"/>
                <a:gd name="connsiteX3" fmla="*/ 1786836 w 4195017"/>
                <a:gd name="connsiteY3" fmla="*/ 0 h 3264822"/>
                <a:gd name="connsiteX4" fmla="*/ 2439248 w 4195017"/>
                <a:gd name="connsiteY4" fmla="*/ 0 h 3264822"/>
                <a:gd name="connsiteX5" fmla="*/ 2998458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44749 h 3264822"/>
                <a:gd name="connsiteX9" fmla="*/ 4195017 w 4195017"/>
                <a:gd name="connsiteY9" fmla="*/ 1632411 h 3264822"/>
                <a:gd name="connsiteX10" fmla="*/ 4195017 w 4195017"/>
                <a:gd name="connsiteY10" fmla="*/ 2176543 h 3264822"/>
                <a:gd name="connsiteX11" fmla="*/ 4195017 w 4195017"/>
                <a:gd name="connsiteY11" fmla="*/ 2720674 h 3264822"/>
                <a:gd name="connsiteX12" fmla="*/ 3650869 w 4195017"/>
                <a:gd name="connsiteY12" fmla="*/ 3264822 h 3264822"/>
                <a:gd name="connsiteX13" fmla="*/ 3060592 w 4195017"/>
                <a:gd name="connsiteY13" fmla="*/ 3264822 h 3264822"/>
                <a:gd name="connsiteX14" fmla="*/ 2408181 w 4195017"/>
                <a:gd name="connsiteY14" fmla="*/ 3264822 h 3264822"/>
                <a:gd name="connsiteX15" fmla="*/ 1724702 w 4195017"/>
                <a:gd name="connsiteY15" fmla="*/ 3264822 h 3264822"/>
                <a:gd name="connsiteX16" fmla="*/ 1103358 w 4195017"/>
                <a:gd name="connsiteY16" fmla="*/ 3264822 h 3264822"/>
                <a:gd name="connsiteX17" fmla="*/ 544148 w 4195017"/>
                <a:gd name="connsiteY17" fmla="*/ 3264822 h 3264822"/>
                <a:gd name="connsiteX18" fmla="*/ 0 w 4195017"/>
                <a:gd name="connsiteY18" fmla="*/ 2720674 h 3264822"/>
                <a:gd name="connsiteX19" fmla="*/ 0 w 4195017"/>
                <a:gd name="connsiteY19" fmla="*/ 2133012 h 3264822"/>
                <a:gd name="connsiteX20" fmla="*/ 0 w 4195017"/>
                <a:gd name="connsiteY20" fmla="*/ 1610646 h 3264822"/>
                <a:gd name="connsiteX21" fmla="*/ 0 w 4195017"/>
                <a:gd name="connsiteY21" fmla="*/ 1022984 h 3264822"/>
                <a:gd name="connsiteX22" fmla="*/ 0 w 4195017"/>
                <a:gd name="connsiteY22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25931" y="243609"/>
                    <a:pt x="250002" y="-27328"/>
                    <a:pt x="544148" y="0"/>
                  </a:cubicBezTo>
                  <a:cubicBezTo>
                    <a:pt x="841628" y="-22983"/>
                    <a:pt x="1041032" y="11175"/>
                    <a:pt x="1196559" y="0"/>
                  </a:cubicBezTo>
                  <a:cubicBezTo>
                    <a:pt x="1352086" y="-11175"/>
                    <a:pt x="1617311" y="22472"/>
                    <a:pt x="1786836" y="0"/>
                  </a:cubicBezTo>
                  <a:cubicBezTo>
                    <a:pt x="1956361" y="-22472"/>
                    <a:pt x="2294928" y="14994"/>
                    <a:pt x="2439248" y="0"/>
                  </a:cubicBezTo>
                  <a:cubicBezTo>
                    <a:pt x="2583568" y="-14994"/>
                    <a:pt x="2785894" y="2544"/>
                    <a:pt x="2998458" y="0"/>
                  </a:cubicBezTo>
                  <a:cubicBezTo>
                    <a:pt x="3211022" y="-2544"/>
                    <a:pt x="3466396" y="28712"/>
                    <a:pt x="3650869" y="0"/>
                  </a:cubicBezTo>
                  <a:cubicBezTo>
                    <a:pt x="3972632" y="19501"/>
                    <a:pt x="4183824" y="315132"/>
                    <a:pt x="4195017" y="544148"/>
                  </a:cubicBezTo>
                  <a:cubicBezTo>
                    <a:pt x="4186600" y="791624"/>
                    <a:pt x="4179225" y="839632"/>
                    <a:pt x="4195017" y="1044749"/>
                  </a:cubicBezTo>
                  <a:cubicBezTo>
                    <a:pt x="4210809" y="1249866"/>
                    <a:pt x="4200480" y="1475779"/>
                    <a:pt x="4195017" y="1632411"/>
                  </a:cubicBezTo>
                  <a:cubicBezTo>
                    <a:pt x="4189554" y="1789043"/>
                    <a:pt x="4197809" y="1907996"/>
                    <a:pt x="4195017" y="2176543"/>
                  </a:cubicBezTo>
                  <a:cubicBezTo>
                    <a:pt x="4192225" y="2445090"/>
                    <a:pt x="4180722" y="2581133"/>
                    <a:pt x="4195017" y="2720674"/>
                  </a:cubicBezTo>
                  <a:cubicBezTo>
                    <a:pt x="4201742" y="3023811"/>
                    <a:pt x="3976377" y="3207732"/>
                    <a:pt x="3650869" y="3264822"/>
                  </a:cubicBezTo>
                  <a:cubicBezTo>
                    <a:pt x="3432321" y="3284237"/>
                    <a:pt x="3319345" y="3247747"/>
                    <a:pt x="3060592" y="3264822"/>
                  </a:cubicBezTo>
                  <a:cubicBezTo>
                    <a:pt x="2801839" y="3281897"/>
                    <a:pt x="2617370" y="3289865"/>
                    <a:pt x="2408181" y="3264822"/>
                  </a:cubicBezTo>
                  <a:cubicBezTo>
                    <a:pt x="2198992" y="3239779"/>
                    <a:pt x="1872993" y="3255876"/>
                    <a:pt x="1724702" y="3264822"/>
                  </a:cubicBezTo>
                  <a:cubicBezTo>
                    <a:pt x="1576411" y="3273768"/>
                    <a:pt x="1276476" y="3275101"/>
                    <a:pt x="1103358" y="3264822"/>
                  </a:cubicBezTo>
                  <a:cubicBezTo>
                    <a:pt x="930240" y="3254543"/>
                    <a:pt x="742481" y="3239089"/>
                    <a:pt x="544148" y="3264822"/>
                  </a:cubicBezTo>
                  <a:cubicBezTo>
                    <a:pt x="230747" y="3296328"/>
                    <a:pt x="40128" y="3032050"/>
                    <a:pt x="0" y="2720674"/>
                  </a:cubicBezTo>
                  <a:cubicBezTo>
                    <a:pt x="4420" y="2523929"/>
                    <a:pt x="28529" y="2341893"/>
                    <a:pt x="0" y="2133012"/>
                  </a:cubicBezTo>
                  <a:cubicBezTo>
                    <a:pt x="-28529" y="1924131"/>
                    <a:pt x="18639" y="1818235"/>
                    <a:pt x="0" y="1610646"/>
                  </a:cubicBezTo>
                  <a:cubicBezTo>
                    <a:pt x="-18639" y="1403057"/>
                    <a:pt x="-14040" y="1294644"/>
                    <a:pt x="0" y="1022984"/>
                  </a:cubicBezTo>
                  <a:cubicBezTo>
                    <a:pt x="14040" y="751324"/>
                    <a:pt x="6279" y="644545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43064" y="218013"/>
                    <a:pt x="223034" y="8364"/>
                    <a:pt x="544148" y="0"/>
                  </a:cubicBezTo>
                  <a:cubicBezTo>
                    <a:pt x="739185" y="7313"/>
                    <a:pt x="958076" y="26697"/>
                    <a:pt x="1103358" y="0"/>
                  </a:cubicBezTo>
                  <a:cubicBezTo>
                    <a:pt x="1248640" y="-26697"/>
                    <a:pt x="1553089" y="20429"/>
                    <a:pt x="1755769" y="0"/>
                  </a:cubicBezTo>
                  <a:cubicBezTo>
                    <a:pt x="1958449" y="-20429"/>
                    <a:pt x="2188752" y="21035"/>
                    <a:pt x="2439248" y="0"/>
                  </a:cubicBezTo>
                  <a:cubicBezTo>
                    <a:pt x="2689744" y="-21035"/>
                    <a:pt x="2886543" y="-32110"/>
                    <a:pt x="3091659" y="0"/>
                  </a:cubicBezTo>
                  <a:cubicBezTo>
                    <a:pt x="3296775" y="32110"/>
                    <a:pt x="3433847" y="18291"/>
                    <a:pt x="3650869" y="0"/>
                  </a:cubicBezTo>
                  <a:cubicBezTo>
                    <a:pt x="3938295" y="9840"/>
                    <a:pt x="4263774" y="219100"/>
                    <a:pt x="4195017" y="544148"/>
                  </a:cubicBezTo>
                  <a:cubicBezTo>
                    <a:pt x="4194000" y="656191"/>
                    <a:pt x="4191866" y="829345"/>
                    <a:pt x="4195017" y="1066514"/>
                  </a:cubicBezTo>
                  <a:cubicBezTo>
                    <a:pt x="4198168" y="1303683"/>
                    <a:pt x="4214233" y="1363717"/>
                    <a:pt x="4195017" y="1545350"/>
                  </a:cubicBezTo>
                  <a:cubicBezTo>
                    <a:pt x="4175801" y="1726983"/>
                    <a:pt x="4194802" y="1928535"/>
                    <a:pt x="4195017" y="2111247"/>
                  </a:cubicBezTo>
                  <a:cubicBezTo>
                    <a:pt x="4195232" y="2293959"/>
                    <a:pt x="4197890" y="2524498"/>
                    <a:pt x="4195017" y="2720674"/>
                  </a:cubicBezTo>
                  <a:cubicBezTo>
                    <a:pt x="4175442" y="3010271"/>
                    <a:pt x="4009222" y="3229440"/>
                    <a:pt x="3650869" y="3264822"/>
                  </a:cubicBezTo>
                  <a:cubicBezTo>
                    <a:pt x="3418791" y="3290747"/>
                    <a:pt x="3233091" y="3276354"/>
                    <a:pt x="3029525" y="3264822"/>
                  </a:cubicBezTo>
                  <a:cubicBezTo>
                    <a:pt x="2825959" y="3253290"/>
                    <a:pt x="2630429" y="3259344"/>
                    <a:pt x="2346046" y="3264822"/>
                  </a:cubicBezTo>
                  <a:cubicBezTo>
                    <a:pt x="2061663" y="3270300"/>
                    <a:pt x="1972687" y="3265161"/>
                    <a:pt x="1786836" y="3264822"/>
                  </a:cubicBezTo>
                  <a:cubicBezTo>
                    <a:pt x="1600985" y="3264484"/>
                    <a:pt x="1405315" y="3253050"/>
                    <a:pt x="1134425" y="3264822"/>
                  </a:cubicBezTo>
                  <a:cubicBezTo>
                    <a:pt x="863535" y="3276594"/>
                    <a:pt x="703812" y="3284098"/>
                    <a:pt x="544148" y="3264822"/>
                  </a:cubicBezTo>
                  <a:cubicBezTo>
                    <a:pt x="241656" y="3232239"/>
                    <a:pt x="6933" y="2951634"/>
                    <a:pt x="0" y="2720674"/>
                  </a:cubicBezTo>
                  <a:cubicBezTo>
                    <a:pt x="-9893" y="2557645"/>
                    <a:pt x="-5494" y="2352128"/>
                    <a:pt x="0" y="2220073"/>
                  </a:cubicBezTo>
                  <a:cubicBezTo>
                    <a:pt x="5494" y="2088018"/>
                    <a:pt x="18013" y="1893703"/>
                    <a:pt x="0" y="1719472"/>
                  </a:cubicBezTo>
                  <a:cubicBezTo>
                    <a:pt x="-18013" y="1545241"/>
                    <a:pt x="-24313" y="1443793"/>
                    <a:pt x="0" y="1197106"/>
                  </a:cubicBezTo>
                  <a:cubicBezTo>
                    <a:pt x="24313" y="950419"/>
                    <a:pt x="27262" y="713919"/>
                    <a:pt x="0" y="544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D541E226-9D67-C94C-8E5B-69A6DC2688C1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A66152A2-08CC-4946-AAFA-BAC1137A087F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49FA9B-F9C9-5F4C-A07C-22E42F6D3B64}"/>
                </a:ext>
              </a:extLst>
            </p:cNvPr>
            <p:cNvSpPr/>
            <p:nvPr/>
          </p:nvSpPr>
          <p:spPr>
            <a:xfrm>
              <a:off x="5012713" y="7290026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94CCF06-AB89-9E48-8F27-524E561B70FF}"/>
                </a:ext>
              </a:extLst>
            </p:cNvPr>
            <p:cNvSpPr/>
            <p:nvPr/>
          </p:nvSpPr>
          <p:spPr>
            <a:xfrm>
              <a:off x="4936168" y="7231409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10670" y="108994"/>
            <a:ext cx="6779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8DEA67C9-8E26-3243-A87D-76B927BB7AE8}"/>
              </a:ext>
            </a:extLst>
          </p:cNvPr>
          <p:cNvSpPr txBox="1"/>
          <p:nvPr/>
        </p:nvSpPr>
        <p:spPr>
          <a:xfrm>
            <a:off x="3010795" y="4737290"/>
            <a:ext cx="1476686" cy="1198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apprentissages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de la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2769013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DEEB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DEEBF2"/>
          </a:solidFill>
          <a:ln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D237073-F547-E74B-988D-6067E29B2E69}"/>
              </a:ext>
            </a:extLst>
          </p:cNvPr>
          <p:cNvGrpSpPr/>
          <p:nvPr/>
        </p:nvGrpSpPr>
        <p:grpSpPr>
          <a:xfrm>
            <a:off x="428878" y="1171785"/>
            <a:ext cx="6797832" cy="8505492"/>
            <a:chOff x="288099" y="1171785"/>
            <a:chExt cx="7078593" cy="8505492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912D9CA-74C7-C54A-B0FC-06E114BAFD70}"/>
                </a:ext>
              </a:extLst>
            </p:cNvPr>
            <p:cNvSpPr/>
            <p:nvPr/>
          </p:nvSpPr>
          <p:spPr>
            <a:xfrm>
              <a:off x="353010" y="6503538"/>
              <a:ext cx="4368278" cy="3173739"/>
            </a:xfrm>
            <a:custGeom>
              <a:avLst/>
              <a:gdLst>
                <a:gd name="connsiteX0" fmla="*/ 0 w 4195017"/>
                <a:gd name="connsiteY0" fmla="*/ 508838 h 3052964"/>
                <a:gd name="connsiteX1" fmla="*/ 508838 w 4195017"/>
                <a:gd name="connsiteY1" fmla="*/ 0 h 3052964"/>
                <a:gd name="connsiteX2" fmla="*/ 1112533 w 4195017"/>
                <a:gd name="connsiteY2" fmla="*/ 0 h 3052964"/>
                <a:gd name="connsiteX3" fmla="*/ 1684454 w 4195017"/>
                <a:gd name="connsiteY3" fmla="*/ 0 h 3052964"/>
                <a:gd name="connsiteX4" fmla="*/ 2288149 w 4195017"/>
                <a:gd name="connsiteY4" fmla="*/ 0 h 3052964"/>
                <a:gd name="connsiteX5" fmla="*/ 2955391 w 4195017"/>
                <a:gd name="connsiteY5" fmla="*/ 0 h 3052964"/>
                <a:gd name="connsiteX6" fmla="*/ 3686179 w 4195017"/>
                <a:gd name="connsiteY6" fmla="*/ 0 h 3052964"/>
                <a:gd name="connsiteX7" fmla="*/ 4195017 w 4195017"/>
                <a:gd name="connsiteY7" fmla="*/ 508838 h 3052964"/>
                <a:gd name="connsiteX8" fmla="*/ 4195017 w 4195017"/>
                <a:gd name="connsiteY8" fmla="*/ 1126209 h 3052964"/>
                <a:gd name="connsiteX9" fmla="*/ 4195017 w 4195017"/>
                <a:gd name="connsiteY9" fmla="*/ 1784285 h 3052964"/>
                <a:gd name="connsiteX10" fmla="*/ 4195017 w 4195017"/>
                <a:gd name="connsiteY10" fmla="*/ 2544126 h 3052964"/>
                <a:gd name="connsiteX11" fmla="*/ 3686179 w 4195017"/>
                <a:gd name="connsiteY11" fmla="*/ 3052964 h 3052964"/>
                <a:gd name="connsiteX12" fmla="*/ 3050711 w 4195017"/>
                <a:gd name="connsiteY12" fmla="*/ 3052964 h 3052964"/>
                <a:gd name="connsiteX13" fmla="*/ 2510563 w 4195017"/>
                <a:gd name="connsiteY13" fmla="*/ 3052964 h 3052964"/>
                <a:gd name="connsiteX14" fmla="*/ 1811548 w 4195017"/>
                <a:gd name="connsiteY14" fmla="*/ 3052964 h 3052964"/>
                <a:gd name="connsiteX15" fmla="*/ 1112533 w 4195017"/>
                <a:gd name="connsiteY15" fmla="*/ 3052964 h 3052964"/>
                <a:gd name="connsiteX16" fmla="*/ 508838 w 4195017"/>
                <a:gd name="connsiteY16" fmla="*/ 3052964 h 3052964"/>
                <a:gd name="connsiteX17" fmla="*/ 0 w 4195017"/>
                <a:gd name="connsiteY17" fmla="*/ 2544126 h 3052964"/>
                <a:gd name="connsiteX18" fmla="*/ 0 w 4195017"/>
                <a:gd name="connsiteY18" fmla="*/ 1886050 h 3052964"/>
                <a:gd name="connsiteX19" fmla="*/ 0 w 4195017"/>
                <a:gd name="connsiteY19" fmla="*/ 1268679 h 3052964"/>
                <a:gd name="connsiteX20" fmla="*/ 0 w 4195017"/>
                <a:gd name="connsiteY20" fmla="*/ 508838 h 305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4" fill="none" extrusionOk="0">
                  <a:moveTo>
                    <a:pt x="0" y="508838"/>
                  </a:moveTo>
                  <a:cubicBezTo>
                    <a:pt x="-30004" y="217656"/>
                    <a:pt x="193046" y="-51331"/>
                    <a:pt x="508838" y="0"/>
                  </a:cubicBezTo>
                  <a:cubicBezTo>
                    <a:pt x="655978" y="20734"/>
                    <a:pt x="866142" y="-5211"/>
                    <a:pt x="1112533" y="0"/>
                  </a:cubicBezTo>
                  <a:cubicBezTo>
                    <a:pt x="1358925" y="5211"/>
                    <a:pt x="1421890" y="20179"/>
                    <a:pt x="1684454" y="0"/>
                  </a:cubicBezTo>
                  <a:cubicBezTo>
                    <a:pt x="1947018" y="-20179"/>
                    <a:pt x="2004061" y="-18461"/>
                    <a:pt x="2288149" y="0"/>
                  </a:cubicBezTo>
                  <a:cubicBezTo>
                    <a:pt x="2572237" y="18461"/>
                    <a:pt x="2744028" y="216"/>
                    <a:pt x="2955391" y="0"/>
                  </a:cubicBezTo>
                  <a:cubicBezTo>
                    <a:pt x="3166754" y="-216"/>
                    <a:pt x="3410480" y="7098"/>
                    <a:pt x="3686179" y="0"/>
                  </a:cubicBezTo>
                  <a:cubicBezTo>
                    <a:pt x="3990060" y="-3478"/>
                    <a:pt x="4191948" y="185669"/>
                    <a:pt x="4195017" y="508838"/>
                  </a:cubicBezTo>
                  <a:cubicBezTo>
                    <a:pt x="4187894" y="795121"/>
                    <a:pt x="4196569" y="935125"/>
                    <a:pt x="4195017" y="1126209"/>
                  </a:cubicBezTo>
                  <a:cubicBezTo>
                    <a:pt x="4193465" y="1317293"/>
                    <a:pt x="4199099" y="1626930"/>
                    <a:pt x="4195017" y="1784285"/>
                  </a:cubicBezTo>
                  <a:cubicBezTo>
                    <a:pt x="4190935" y="1941640"/>
                    <a:pt x="4193394" y="2308691"/>
                    <a:pt x="4195017" y="2544126"/>
                  </a:cubicBezTo>
                  <a:cubicBezTo>
                    <a:pt x="4184372" y="2826928"/>
                    <a:pt x="3998941" y="3025440"/>
                    <a:pt x="3686179" y="3052964"/>
                  </a:cubicBezTo>
                  <a:cubicBezTo>
                    <a:pt x="3411953" y="3083535"/>
                    <a:pt x="3285223" y="3078779"/>
                    <a:pt x="3050711" y="3052964"/>
                  </a:cubicBezTo>
                  <a:cubicBezTo>
                    <a:pt x="2816199" y="3027149"/>
                    <a:pt x="2768822" y="3044764"/>
                    <a:pt x="2510563" y="3052964"/>
                  </a:cubicBezTo>
                  <a:cubicBezTo>
                    <a:pt x="2252304" y="3061164"/>
                    <a:pt x="1990482" y="3041407"/>
                    <a:pt x="1811548" y="3052964"/>
                  </a:cubicBezTo>
                  <a:cubicBezTo>
                    <a:pt x="1632614" y="3064521"/>
                    <a:pt x="1268909" y="3065481"/>
                    <a:pt x="1112533" y="3052964"/>
                  </a:cubicBezTo>
                  <a:cubicBezTo>
                    <a:pt x="956157" y="3040447"/>
                    <a:pt x="743157" y="3070221"/>
                    <a:pt x="508838" y="3052964"/>
                  </a:cubicBezTo>
                  <a:cubicBezTo>
                    <a:pt x="223719" y="3044583"/>
                    <a:pt x="33271" y="2811680"/>
                    <a:pt x="0" y="2544126"/>
                  </a:cubicBezTo>
                  <a:cubicBezTo>
                    <a:pt x="-9293" y="2304271"/>
                    <a:pt x="-21913" y="2180874"/>
                    <a:pt x="0" y="1886050"/>
                  </a:cubicBezTo>
                  <a:cubicBezTo>
                    <a:pt x="21913" y="1591226"/>
                    <a:pt x="15415" y="1514531"/>
                    <a:pt x="0" y="1268679"/>
                  </a:cubicBezTo>
                  <a:cubicBezTo>
                    <a:pt x="-15415" y="1022827"/>
                    <a:pt x="-10860" y="881908"/>
                    <a:pt x="0" y="508838"/>
                  </a:cubicBezTo>
                  <a:close/>
                </a:path>
                <a:path w="4195017" h="3052964" stroke="0" extrusionOk="0">
                  <a:moveTo>
                    <a:pt x="0" y="508838"/>
                  </a:moveTo>
                  <a:cubicBezTo>
                    <a:pt x="31135" y="176591"/>
                    <a:pt x="257843" y="28699"/>
                    <a:pt x="508838" y="0"/>
                  </a:cubicBezTo>
                  <a:cubicBezTo>
                    <a:pt x="661674" y="30117"/>
                    <a:pt x="1033481" y="15450"/>
                    <a:pt x="1207853" y="0"/>
                  </a:cubicBezTo>
                  <a:cubicBezTo>
                    <a:pt x="1382225" y="-15450"/>
                    <a:pt x="1489654" y="-24049"/>
                    <a:pt x="1748001" y="0"/>
                  </a:cubicBezTo>
                  <a:cubicBezTo>
                    <a:pt x="2006348" y="24049"/>
                    <a:pt x="2157582" y="1320"/>
                    <a:pt x="2351696" y="0"/>
                  </a:cubicBezTo>
                  <a:cubicBezTo>
                    <a:pt x="2545810" y="-1320"/>
                    <a:pt x="2823122" y="-22871"/>
                    <a:pt x="2955391" y="0"/>
                  </a:cubicBezTo>
                  <a:cubicBezTo>
                    <a:pt x="3087661" y="22871"/>
                    <a:pt x="3376028" y="31516"/>
                    <a:pt x="3686179" y="0"/>
                  </a:cubicBezTo>
                  <a:cubicBezTo>
                    <a:pt x="3930634" y="23930"/>
                    <a:pt x="4205412" y="221562"/>
                    <a:pt x="4195017" y="508838"/>
                  </a:cubicBezTo>
                  <a:cubicBezTo>
                    <a:pt x="4185697" y="831526"/>
                    <a:pt x="4209739" y="999743"/>
                    <a:pt x="4195017" y="1207620"/>
                  </a:cubicBezTo>
                  <a:cubicBezTo>
                    <a:pt x="4180295" y="1415497"/>
                    <a:pt x="4209305" y="1700957"/>
                    <a:pt x="4195017" y="1906402"/>
                  </a:cubicBezTo>
                  <a:cubicBezTo>
                    <a:pt x="4180729" y="2111847"/>
                    <a:pt x="4191110" y="2266924"/>
                    <a:pt x="4195017" y="2544126"/>
                  </a:cubicBezTo>
                  <a:cubicBezTo>
                    <a:pt x="4236054" y="2790102"/>
                    <a:pt x="3981588" y="3031558"/>
                    <a:pt x="3686179" y="3052964"/>
                  </a:cubicBezTo>
                  <a:cubicBezTo>
                    <a:pt x="3565168" y="3075965"/>
                    <a:pt x="3304249" y="3031421"/>
                    <a:pt x="3082484" y="3052964"/>
                  </a:cubicBezTo>
                  <a:cubicBezTo>
                    <a:pt x="2860719" y="3074507"/>
                    <a:pt x="2730342" y="3039008"/>
                    <a:pt x="2447016" y="3052964"/>
                  </a:cubicBezTo>
                  <a:cubicBezTo>
                    <a:pt x="2163690" y="3066920"/>
                    <a:pt x="2074085" y="3083440"/>
                    <a:pt x="1811548" y="3052964"/>
                  </a:cubicBezTo>
                  <a:cubicBezTo>
                    <a:pt x="1549011" y="3022488"/>
                    <a:pt x="1311792" y="3024885"/>
                    <a:pt x="1176080" y="3052964"/>
                  </a:cubicBezTo>
                  <a:cubicBezTo>
                    <a:pt x="1040368" y="3081043"/>
                    <a:pt x="665570" y="3063145"/>
                    <a:pt x="508838" y="3052964"/>
                  </a:cubicBezTo>
                  <a:cubicBezTo>
                    <a:pt x="212595" y="3065697"/>
                    <a:pt x="22085" y="2793350"/>
                    <a:pt x="0" y="2544126"/>
                  </a:cubicBezTo>
                  <a:cubicBezTo>
                    <a:pt x="-33735" y="2227150"/>
                    <a:pt x="20260" y="2052433"/>
                    <a:pt x="0" y="1845344"/>
                  </a:cubicBezTo>
                  <a:cubicBezTo>
                    <a:pt x="-20260" y="1638255"/>
                    <a:pt x="-20844" y="1500584"/>
                    <a:pt x="0" y="1187267"/>
                  </a:cubicBezTo>
                  <a:cubicBezTo>
                    <a:pt x="20844" y="873950"/>
                    <a:pt x="-25900" y="809910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C912985D-FB84-DE4E-A442-5684AF73A4A3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137EBAF-06D4-AB42-91FE-ECADB632535E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F03FD70-B004-EF46-8799-8163467DC57C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6CCB938F-E8D0-7042-9245-20FE3E39D059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95AC80B-29C5-3541-AFFA-019DE2BBA42B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217FFB62-C790-584A-89D9-91C4BE463B77}"/>
                </a:ext>
              </a:extLst>
            </p:cNvPr>
            <p:cNvGrpSpPr/>
            <p:nvPr/>
          </p:nvGrpSpPr>
          <p:grpSpPr>
            <a:xfrm>
              <a:off x="3017874" y="4610437"/>
              <a:ext cx="1542497" cy="1470938"/>
              <a:chOff x="2630003" y="6542550"/>
              <a:chExt cx="1542497" cy="1470938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8A0C07C-5DE8-A04F-A4C1-22619A72606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32500" y="6542550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DDEAF2"/>
                </a:fgClr>
                <a:bgClr>
                  <a:schemeClr val="bg1"/>
                </a:bgClr>
              </a:pattFill>
              <a:ln>
                <a:solidFill>
                  <a:srgbClr val="DDE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42148171-1A2F-764E-BC4F-F1C10F376D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A0127089-F932-E449-9527-D3134F2E7115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B59CF13-EFD8-3341-9A74-F0EC33F87691}"/>
                </a:ext>
              </a:extLst>
            </p:cNvPr>
            <p:cNvSpPr/>
            <p:nvPr/>
          </p:nvSpPr>
          <p:spPr>
            <a:xfrm>
              <a:off x="288099" y="6436120"/>
              <a:ext cx="4368278" cy="3173740"/>
            </a:xfrm>
            <a:custGeom>
              <a:avLst/>
              <a:gdLst>
                <a:gd name="connsiteX0" fmla="*/ 0 w 4195017"/>
                <a:gd name="connsiteY0" fmla="*/ 508837 h 3052959"/>
                <a:gd name="connsiteX1" fmla="*/ 508837 w 4195017"/>
                <a:gd name="connsiteY1" fmla="*/ 0 h 3052959"/>
                <a:gd name="connsiteX2" fmla="*/ 1176079 w 4195017"/>
                <a:gd name="connsiteY2" fmla="*/ 0 h 3052959"/>
                <a:gd name="connsiteX3" fmla="*/ 1811548 w 4195017"/>
                <a:gd name="connsiteY3" fmla="*/ 0 h 3052959"/>
                <a:gd name="connsiteX4" fmla="*/ 2415243 w 4195017"/>
                <a:gd name="connsiteY4" fmla="*/ 0 h 3052959"/>
                <a:gd name="connsiteX5" fmla="*/ 3018938 w 4195017"/>
                <a:gd name="connsiteY5" fmla="*/ 0 h 3052959"/>
                <a:gd name="connsiteX6" fmla="*/ 3686180 w 4195017"/>
                <a:gd name="connsiteY6" fmla="*/ 0 h 3052959"/>
                <a:gd name="connsiteX7" fmla="*/ 4195017 w 4195017"/>
                <a:gd name="connsiteY7" fmla="*/ 508837 h 3052959"/>
                <a:gd name="connsiteX8" fmla="*/ 4195017 w 4195017"/>
                <a:gd name="connsiteY8" fmla="*/ 1227971 h 3052959"/>
                <a:gd name="connsiteX9" fmla="*/ 4195017 w 4195017"/>
                <a:gd name="connsiteY9" fmla="*/ 1886047 h 3052959"/>
                <a:gd name="connsiteX10" fmla="*/ 4195017 w 4195017"/>
                <a:gd name="connsiteY10" fmla="*/ 2544122 h 3052959"/>
                <a:gd name="connsiteX11" fmla="*/ 3686180 w 4195017"/>
                <a:gd name="connsiteY11" fmla="*/ 3052959 h 3052959"/>
                <a:gd name="connsiteX12" fmla="*/ 2987165 w 4195017"/>
                <a:gd name="connsiteY12" fmla="*/ 3052959 h 3052959"/>
                <a:gd name="connsiteX13" fmla="*/ 2447016 w 4195017"/>
                <a:gd name="connsiteY13" fmla="*/ 3052959 h 3052959"/>
                <a:gd name="connsiteX14" fmla="*/ 1875094 w 4195017"/>
                <a:gd name="connsiteY14" fmla="*/ 3052959 h 3052959"/>
                <a:gd name="connsiteX15" fmla="*/ 1239626 w 4195017"/>
                <a:gd name="connsiteY15" fmla="*/ 3052959 h 3052959"/>
                <a:gd name="connsiteX16" fmla="*/ 508837 w 4195017"/>
                <a:gd name="connsiteY16" fmla="*/ 3052959 h 3052959"/>
                <a:gd name="connsiteX17" fmla="*/ 0 w 4195017"/>
                <a:gd name="connsiteY17" fmla="*/ 2544122 h 3052959"/>
                <a:gd name="connsiteX18" fmla="*/ 0 w 4195017"/>
                <a:gd name="connsiteY18" fmla="*/ 1865694 h 3052959"/>
                <a:gd name="connsiteX19" fmla="*/ 0 w 4195017"/>
                <a:gd name="connsiteY19" fmla="*/ 1166912 h 3052959"/>
                <a:gd name="connsiteX20" fmla="*/ 0 w 4195017"/>
                <a:gd name="connsiteY20" fmla="*/ 508837 h 305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59" fill="none" extrusionOk="0">
                  <a:moveTo>
                    <a:pt x="0" y="508837"/>
                  </a:moveTo>
                  <a:cubicBezTo>
                    <a:pt x="-3746" y="218403"/>
                    <a:pt x="178207" y="19851"/>
                    <a:pt x="508837" y="0"/>
                  </a:cubicBezTo>
                  <a:cubicBezTo>
                    <a:pt x="757146" y="-2388"/>
                    <a:pt x="992126" y="-15923"/>
                    <a:pt x="1176079" y="0"/>
                  </a:cubicBezTo>
                  <a:cubicBezTo>
                    <a:pt x="1360032" y="15923"/>
                    <a:pt x="1645879" y="17416"/>
                    <a:pt x="1811548" y="0"/>
                  </a:cubicBezTo>
                  <a:cubicBezTo>
                    <a:pt x="1977217" y="-17416"/>
                    <a:pt x="2187256" y="-14885"/>
                    <a:pt x="2415243" y="0"/>
                  </a:cubicBezTo>
                  <a:cubicBezTo>
                    <a:pt x="2643231" y="14885"/>
                    <a:pt x="2827423" y="-17850"/>
                    <a:pt x="3018938" y="0"/>
                  </a:cubicBezTo>
                  <a:cubicBezTo>
                    <a:pt x="3210453" y="17850"/>
                    <a:pt x="3457945" y="16871"/>
                    <a:pt x="3686180" y="0"/>
                  </a:cubicBezTo>
                  <a:cubicBezTo>
                    <a:pt x="3941109" y="30870"/>
                    <a:pt x="4136119" y="239231"/>
                    <a:pt x="4195017" y="508837"/>
                  </a:cubicBezTo>
                  <a:cubicBezTo>
                    <a:pt x="4171794" y="735547"/>
                    <a:pt x="4194892" y="914864"/>
                    <a:pt x="4195017" y="1227971"/>
                  </a:cubicBezTo>
                  <a:cubicBezTo>
                    <a:pt x="4195142" y="1541078"/>
                    <a:pt x="4227653" y="1663155"/>
                    <a:pt x="4195017" y="1886047"/>
                  </a:cubicBezTo>
                  <a:cubicBezTo>
                    <a:pt x="4162381" y="2108939"/>
                    <a:pt x="4206279" y="2277001"/>
                    <a:pt x="4195017" y="2544122"/>
                  </a:cubicBezTo>
                  <a:cubicBezTo>
                    <a:pt x="4226229" y="2768758"/>
                    <a:pt x="3951405" y="3023274"/>
                    <a:pt x="3686180" y="3052959"/>
                  </a:cubicBezTo>
                  <a:cubicBezTo>
                    <a:pt x="3379778" y="3045513"/>
                    <a:pt x="3227300" y="3072612"/>
                    <a:pt x="2987165" y="3052959"/>
                  </a:cubicBezTo>
                  <a:cubicBezTo>
                    <a:pt x="2747031" y="3033306"/>
                    <a:pt x="2687787" y="3031317"/>
                    <a:pt x="2447016" y="3052959"/>
                  </a:cubicBezTo>
                  <a:cubicBezTo>
                    <a:pt x="2206245" y="3074601"/>
                    <a:pt x="1994410" y="3032033"/>
                    <a:pt x="1875094" y="3052959"/>
                  </a:cubicBezTo>
                  <a:cubicBezTo>
                    <a:pt x="1755778" y="3073885"/>
                    <a:pt x="1530543" y="3065481"/>
                    <a:pt x="1239626" y="3052959"/>
                  </a:cubicBezTo>
                  <a:cubicBezTo>
                    <a:pt x="948709" y="3040437"/>
                    <a:pt x="721409" y="3051828"/>
                    <a:pt x="508837" y="3052959"/>
                  </a:cubicBezTo>
                  <a:cubicBezTo>
                    <a:pt x="212633" y="3101855"/>
                    <a:pt x="51083" y="2840856"/>
                    <a:pt x="0" y="2544122"/>
                  </a:cubicBezTo>
                  <a:cubicBezTo>
                    <a:pt x="-13558" y="2328469"/>
                    <a:pt x="25004" y="2126659"/>
                    <a:pt x="0" y="1865694"/>
                  </a:cubicBezTo>
                  <a:cubicBezTo>
                    <a:pt x="-25004" y="1604729"/>
                    <a:pt x="-4438" y="1497137"/>
                    <a:pt x="0" y="1166912"/>
                  </a:cubicBezTo>
                  <a:cubicBezTo>
                    <a:pt x="4438" y="836687"/>
                    <a:pt x="-7409" y="643152"/>
                    <a:pt x="0" y="508837"/>
                  </a:cubicBezTo>
                  <a:close/>
                </a:path>
                <a:path w="4195017" h="3052959" stroke="0" extrusionOk="0">
                  <a:moveTo>
                    <a:pt x="0" y="508837"/>
                  </a:moveTo>
                  <a:cubicBezTo>
                    <a:pt x="39064" y="204583"/>
                    <a:pt x="178431" y="20060"/>
                    <a:pt x="508837" y="0"/>
                  </a:cubicBezTo>
                  <a:cubicBezTo>
                    <a:pt x="768805" y="6921"/>
                    <a:pt x="953836" y="565"/>
                    <a:pt x="1080759" y="0"/>
                  </a:cubicBezTo>
                  <a:cubicBezTo>
                    <a:pt x="1207682" y="-565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2962" y="25826"/>
                    <a:pt x="3686180" y="0"/>
                  </a:cubicBezTo>
                  <a:cubicBezTo>
                    <a:pt x="3922894" y="33287"/>
                    <a:pt x="4260451" y="204476"/>
                    <a:pt x="4195017" y="508837"/>
                  </a:cubicBezTo>
                  <a:cubicBezTo>
                    <a:pt x="4192250" y="651935"/>
                    <a:pt x="4170878" y="1027582"/>
                    <a:pt x="4195017" y="1166912"/>
                  </a:cubicBezTo>
                  <a:cubicBezTo>
                    <a:pt x="4219156" y="1306243"/>
                    <a:pt x="4176469" y="1605935"/>
                    <a:pt x="4195017" y="1784282"/>
                  </a:cubicBezTo>
                  <a:cubicBezTo>
                    <a:pt x="4213566" y="1962629"/>
                    <a:pt x="4220952" y="2341662"/>
                    <a:pt x="4195017" y="2544122"/>
                  </a:cubicBezTo>
                  <a:cubicBezTo>
                    <a:pt x="4226833" y="2766942"/>
                    <a:pt x="3979681" y="3039043"/>
                    <a:pt x="3686180" y="3052959"/>
                  </a:cubicBezTo>
                  <a:cubicBezTo>
                    <a:pt x="3428905" y="3032375"/>
                    <a:pt x="3246077" y="3056458"/>
                    <a:pt x="3114258" y="3052959"/>
                  </a:cubicBezTo>
                  <a:cubicBezTo>
                    <a:pt x="2982439" y="3049460"/>
                    <a:pt x="2584033" y="3030115"/>
                    <a:pt x="2447016" y="3052959"/>
                  </a:cubicBezTo>
                  <a:cubicBezTo>
                    <a:pt x="2309999" y="3075803"/>
                    <a:pt x="1910052" y="3045299"/>
                    <a:pt x="1748001" y="3052959"/>
                  </a:cubicBezTo>
                  <a:cubicBezTo>
                    <a:pt x="1585950" y="3060619"/>
                    <a:pt x="1393388" y="3054984"/>
                    <a:pt x="1176079" y="3052959"/>
                  </a:cubicBezTo>
                  <a:cubicBezTo>
                    <a:pt x="958770" y="3050934"/>
                    <a:pt x="818046" y="3042433"/>
                    <a:pt x="508837" y="3052959"/>
                  </a:cubicBezTo>
                  <a:cubicBezTo>
                    <a:pt x="218006" y="3026131"/>
                    <a:pt x="-18453" y="2848681"/>
                    <a:pt x="0" y="2544122"/>
                  </a:cubicBezTo>
                  <a:cubicBezTo>
                    <a:pt x="-10915" y="2330593"/>
                    <a:pt x="-19249" y="2234884"/>
                    <a:pt x="0" y="1926752"/>
                  </a:cubicBezTo>
                  <a:cubicBezTo>
                    <a:pt x="19249" y="1618620"/>
                    <a:pt x="17518" y="1451623"/>
                    <a:pt x="0" y="1248324"/>
                  </a:cubicBezTo>
                  <a:cubicBezTo>
                    <a:pt x="-17518" y="1045025"/>
                    <a:pt x="26614" y="850140"/>
                    <a:pt x="0" y="5088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7" name="Rectangle : coins arrondis 26">
              <a:extLst>
                <a:ext uri="{FF2B5EF4-FFF2-40B4-BE49-F238E27FC236}">
                  <a16:creationId xmlns:a16="http://schemas.microsoft.com/office/drawing/2014/main" id="{5B68242F-2999-CA41-A232-182F271173AC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B78BE75B-A561-354D-8665-CB277BE25E22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CA1BC4BA-23BE-3E46-AEF9-50CB4BB372F4}"/>
                </a:ext>
              </a:extLst>
            </p:cNvPr>
            <p:cNvSpPr/>
            <p:nvPr/>
          </p:nvSpPr>
          <p:spPr>
            <a:xfrm>
              <a:off x="5012713" y="7244714"/>
              <a:ext cx="2353979" cy="2424446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AAD7E040-8B34-A24A-977A-3D0FC7710083}"/>
                </a:ext>
              </a:extLst>
            </p:cNvPr>
            <p:cNvSpPr/>
            <p:nvPr/>
          </p:nvSpPr>
          <p:spPr>
            <a:xfrm>
              <a:off x="4936168" y="7231408"/>
              <a:ext cx="2353979" cy="2379134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7FDA550B-F746-BB43-97C8-E10D7E10FF9D}"/>
                </a:ext>
              </a:extLst>
            </p:cNvPr>
            <p:cNvSpPr txBox="1"/>
            <p:nvPr/>
          </p:nvSpPr>
          <p:spPr>
            <a:xfrm>
              <a:off x="3092558" y="4903482"/>
              <a:ext cx="1290633" cy="917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Les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rituels de la 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période</a:t>
              </a: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0ABD3C2-EB74-AF41-973D-F7A00E6BF684}"/>
              </a:ext>
            </a:extLst>
          </p:cNvPr>
          <p:cNvSpPr txBox="1"/>
          <p:nvPr/>
        </p:nvSpPr>
        <p:spPr>
          <a:xfrm>
            <a:off x="497751" y="108994"/>
            <a:ext cx="67923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</p:spTree>
    <p:extLst>
      <p:ext uri="{BB962C8B-B14F-4D97-AF65-F5344CB8AC3E}">
        <p14:creationId xmlns:p14="http://schemas.microsoft.com/office/powerpoint/2010/main" val="112863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DEEB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DEEBF2"/>
          </a:solidFill>
          <a:ln>
            <a:solidFill>
              <a:srgbClr val="DEEB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DDEAF2"/>
              </a:fgClr>
              <a:bgClr>
                <a:schemeClr val="bg1"/>
              </a:bgClr>
            </a:pattFill>
            <a:ln w="12700">
              <a:solidFill>
                <a:srgbClr val="DDEA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D13C5E9E-D782-4F43-A75E-F481981A1CE4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3177829" y="4716333"/>
            <a:chExt cx="1303896" cy="1296298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177829" y="4716333"/>
              <a:ext cx="1303896" cy="1296298"/>
              <a:chOff x="2762716" y="6648446"/>
              <a:chExt cx="1357749" cy="1296298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845912" y="6670192"/>
                <a:ext cx="1274553" cy="1274552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DDEAF2"/>
                </a:fgClr>
                <a:bgClr>
                  <a:schemeClr val="bg1"/>
                </a:bgClr>
              </a:pattFill>
              <a:ln>
                <a:solidFill>
                  <a:srgbClr val="DDEAF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762716" y="6648446"/>
                <a:ext cx="1274553" cy="1274552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96F918AF-BB85-5848-82C9-01FC799484C7}"/>
                </a:ext>
              </a:extLst>
            </p:cNvPr>
            <p:cNvSpPr txBox="1"/>
            <p:nvPr/>
          </p:nvSpPr>
          <p:spPr>
            <a:xfrm>
              <a:off x="3263554" y="4879591"/>
              <a:ext cx="1071126" cy="917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Les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jeux de la </a:t>
              </a:r>
            </a:p>
            <a:p>
              <a:pPr algn="ctr">
                <a:lnSpc>
                  <a:spcPct val="114000"/>
                </a:lnSpc>
              </a:pPr>
              <a:r>
                <a:rPr lang="fr-FR" sz="1600" dirty="0">
                  <a:latin typeface="HELLOHAPPY" panose="02000603000000000000" pitchFamily="2" charset="0"/>
                  <a:ea typeface="HELLOHAPPY" panose="02000603000000000000" pitchFamily="2" charset="0"/>
                </a:rPr>
                <a:t>période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ACE2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ACE2D7"/>
          </a:solidFill>
          <a:ln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D237073-F547-E74B-988D-6067E29B2E69}"/>
              </a:ext>
            </a:extLst>
          </p:cNvPr>
          <p:cNvGrpSpPr/>
          <p:nvPr/>
        </p:nvGrpSpPr>
        <p:grpSpPr>
          <a:xfrm>
            <a:off x="428878" y="1171785"/>
            <a:ext cx="6797832" cy="8505492"/>
            <a:chOff x="288099" y="1171785"/>
            <a:chExt cx="7078593" cy="8505492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912D9CA-74C7-C54A-B0FC-06E114BAFD70}"/>
                </a:ext>
              </a:extLst>
            </p:cNvPr>
            <p:cNvSpPr/>
            <p:nvPr/>
          </p:nvSpPr>
          <p:spPr>
            <a:xfrm>
              <a:off x="353010" y="6503538"/>
              <a:ext cx="4368278" cy="3173739"/>
            </a:xfrm>
            <a:custGeom>
              <a:avLst/>
              <a:gdLst>
                <a:gd name="connsiteX0" fmla="*/ 0 w 4195017"/>
                <a:gd name="connsiteY0" fmla="*/ 508838 h 3052964"/>
                <a:gd name="connsiteX1" fmla="*/ 508838 w 4195017"/>
                <a:gd name="connsiteY1" fmla="*/ 0 h 3052964"/>
                <a:gd name="connsiteX2" fmla="*/ 1112533 w 4195017"/>
                <a:gd name="connsiteY2" fmla="*/ 0 h 3052964"/>
                <a:gd name="connsiteX3" fmla="*/ 1684454 w 4195017"/>
                <a:gd name="connsiteY3" fmla="*/ 0 h 3052964"/>
                <a:gd name="connsiteX4" fmla="*/ 2288149 w 4195017"/>
                <a:gd name="connsiteY4" fmla="*/ 0 h 3052964"/>
                <a:gd name="connsiteX5" fmla="*/ 2955391 w 4195017"/>
                <a:gd name="connsiteY5" fmla="*/ 0 h 3052964"/>
                <a:gd name="connsiteX6" fmla="*/ 3686179 w 4195017"/>
                <a:gd name="connsiteY6" fmla="*/ 0 h 3052964"/>
                <a:gd name="connsiteX7" fmla="*/ 4195017 w 4195017"/>
                <a:gd name="connsiteY7" fmla="*/ 508838 h 3052964"/>
                <a:gd name="connsiteX8" fmla="*/ 4195017 w 4195017"/>
                <a:gd name="connsiteY8" fmla="*/ 1126209 h 3052964"/>
                <a:gd name="connsiteX9" fmla="*/ 4195017 w 4195017"/>
                <a:gd name="connsiteY9" fmla="*/ 1784285 h 3052964"/>
                <a:gd name="connsiteX10" fmla="*/ 4195017 w 4195017"/>
                <a:gd name="connsiteY10" fmla="*/ 2544126 h 3052964"/>
                <a:gd name="connsiteX11" fmla="*/ 3686179 w 4195017"/>
                <a:gd name="connsiteY11" fmla="*/ 3052964 h 3052964"/>
                <a:gd name="connsiteX12" fmla="*/ 3050711 w 4195017"/>
                <a:gd name="connsiteY12" fmla="*/ 3052964 h 3052964"/>
                <a:gd name="connsiteX13" fmla="*/ 2510563 w 4195017"/>
                <a:gd name="connsiteY13" fmla="*/ 3052964 h 3052964"/>
                <a:gd name="connsiteX14" fmla="*/ 1811548 w 4195017"/>
                <a:gd name="connsiteY14" fmla="*/ 3052964 h 3052964"/>
                <a:gd name="connsiteX15" fmla="*/ 1112533 w 4195017"/>
                <a:gd name="connsiteY15" fmla="*/ 3052964 h 3052964"/>
                <a:gd name="connsiteX16" fmla="*/ 508838 w 4195017"/>
                <a:gd name="connsiteY16" fmla="*/ 3052964 h 3052964"/>
                <a:gd name="connsiteX17" fmla="*/ 0 w 4195017"/>
                <a:gd name="connsiteY17" fmla="*/ 2544126 h 3052964"/>
                <a:gd name="connsiteX18" fmla="*/ 0 w 4195017"/>
                <a:gd name="connsiteY18" fmla="*/ 1886050 h 3052964"/>
                <a:gd name="connsiteX19" fmla="*/ 0 w 4195017"/>
                <a:gd name="connsiteY19" fmla="*/ 1268679 h 3052964"/>
                <a:gd name="connsiteX20" fmla="*/ 0 w 4195017"/>
                <a:gd name="connsiteY20" fmla="*/ 508838 h 305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4" fill="none" extrusionOk="0">
                  <a:moveTo>
                    <a:pt x="0" y="508838"/>
                  </a:moveTo>
                  <a:cubicBezTo>
                    <a:pt x="-30004" y="217656"/>
                    <a:pt x="193046" y="-51331"/>
                    <a:pt x="508838" y="0"/>
                  </a:cubicBezTo>
                  <a:cubicBezTo>
                    <a:pt x="655978" y="20734"/>
                    <a:pt x="866142" y="-5211"/>
                    <a:pt x="1112533" y="0"/>
                  </a:cubicBezTo>
                  <a:cubicBezTo>
                    <a:pt x="1358925" y="5211"/>
                    <a:pt x="1421890" y="20179"/>
                    <a:pt x="1684454" y="0"/>
                  </a:cubicBezTo>
                  <a:cubicBezTo>
                    <a:pt x="1947018" y="-20179"/>
                    <a:pt x="2004061" y="-18461"/>
                    <a:pt x="2288149" y="0"/>
                  </a:cubicBezTo>
                  <a:cubicBezTo>
                    <a:pt x="2572237" y="18461"/>
                    <a:pt x="2744028" y="216"/>
                    <a:pt x="2955391" y="0"/>
                  </a:cubicBezTo>
                  <a:cubicBezTo>
                    <a:pt x="3166754" y="-216"/>
                    <a:pt x="3410480" y="7098"/>
                    <a:pt x="3686179" y="0"/>
                  </a:cubicBezTo>
                  <a:cubicBezTo>
                    <a:pt x="3990060" y="-3478"/>
                    <a:pt x="4191948" y="185669"/>
                    <a:pt x="4195017" y="508838"/>
                  </a:cubicBezTo>
                  <a:cubicBezTo>
                    <a:pt x="4187894" y="795121"/>
                    <a:pt x="4196569" y="935125"/>
                    <a:pt x="4195017" y="1126209"/>
                  </a:cubicBezTo>
                  <a:cubicBezTo>
                    <a:pt x="4193465" y="1317293"/>
                    <a:pt x="4199099" y="1626930"/>
                    <a:pt x="4195017" y="1784285"/>
                  </a:cubicBezTo>
                  <a:cubicBezTo>
                    <a:pt x="4190935" y="1941640"/>
                    <a:pt x="4193394" y="2308691"/>
                    <a:pt x="4195017" y="2544126"/>
                  </a:cubicBezTo>
                  <a:cubicBezTo>
                    <a:pt x="4184372" y="2826928"/>
                    <a:pt x="3998941" y="3025440"/>
                    <a:pt x="3686179" y="3052964"/>
                  </a:cubicBezTo>
                  <a:cubicBezTo>
                    <a:pt x="3411953" y="3083535"/>
                    <a:pt x="3285223" y="3078779"/>
                    <a:pt x="3050711" y="3052964"/>
                  </a:cubicBezTo>
                  <a:cubicBezTo>
                    <a:pt x="2816199" y="3027149"/>
                    <a:pt x="2768822" y="3044764"/>
                    <a:pt x="2510563" y="3052964"/>
                  </a:cubicBezTo>
                  <a:cubicBezTo>
                    <a:pt x="2252304" y="3061164"/>
                    <a:pt x="1990482" y="3041407"/>
                    <a:pt x="1811548" y="3052964"/>
                  </a:cubicBezTo>
                  <a:cubicBezTo>
                    <a:pt x="1632614" y="3064521"/>
                    <a:pt x="1268909" y="3065481"/>
                    <a:pt x="1112533" y="3052964"/>
                  </a:cubicBezTo>
                  <a:cubicBezTo>
                    <a:pt x="956157" y="3040447"/>
                    <a:pt x="743157" y="3070221"/>
                    <a:pt x="508838" y="3052964"/>
                  </a:cubicBezTo>
                  <a:cubicBezTo>
                    <a:pt x="223719" y="3044583"/>
                    <a:pt x="33271" y="2811680"/>
                    <a:pt x="0" y="2544126"/>
                  </a:cubicBezTo>
                  <a:cubicBezTo>
                    <a:pt x="-9293" y="2304271"/>
                    <a:pt x="-21913" y="2180874"/>
                    <a:pt x="0" y="1886050"/>
                  </a:cubicBezTo>
                  <a:cubicBezTo>
                    <a:pt x="21913" y="1591226"/>
                    <a:pt x="15415" y="1514531"/>
                    <a:pt x="0" y="1268679"/>
                  </a:cubicBezTo>
                  <a:cubicBezTo>
                    <a:pt x="-15415" y="1022827"/>
                    <a:pt x="-10860" y="881908"/>
                    <a:pt x="0" y="508838"/>
                  </a:cubicBezTo>
                  <a:close/>
                </a:path>
                <a:path w="4195017" h="3052964" stroke="0" extrusionOk="0">
                  <a:moveTo>
                    <a:pt x="0" y="508838"/>
                  </a:moveTo>
                  <a:cubicBezTo>
                    <a:pt x="31135" y="176591"/>
                    <a:pt x="257843" y="28699"/>
                    <a:pt x="508838" y="0"/>
                  </a:cubicBezTo>
                  <a:cubicBezTo>
                    <a:pt x="661674" y="30117"/>
                    <a:pt x="1033481" y="15450"/>
                    <a:pt x="1207853" y="0"/>
                  </a:cubicBezTo>
                  <a:cubicBezTo>
                    <a:pt x="1382225" y="-15450"/>
                    <a:pt x="1489654" y="-24049"/>
                    <a:pt x="1748001" y="0"/>
                  </a:cubicBezTo>
                  <a:cubicBezTo>
                    <a:pt x="2006348" y="24049"/>
                    <a:pt x="2157582" y="1320"/>
                    <a:pt x="2351696" y="0"/>
                  </a:cubicBezTo>
                  <a:cubicBezTo>
                    <a:pt x="2545810" y="-1320"/>
                    <a:pt x="2823122" y="-22871"/>
                    <a:pt x="2955391" y="0"/>
                  </a:cubicBezTo>
                  <a:cubicBezTo>
                    <a:pt x="3087661" y="22871"/>
                    <a:pt x="3376028" y="31516"/>
                    <a:pt x="3686179" y="0"/>
                  </a:cubicBezTo>
                  <a:cubicBezTo>
                    <a:pt x="3930634" y="23930"/>
                    <a:pt x="4205412" y="221562"/>
                    <a:pt x="4195017" y="508838"/>
                  </a:cubicBezTo>
                  <a:cubicBezTo>
                    <a:pt x="4185697" y="831526"/>
                    <a:pt x="4209739" y="999743"/>
                    <a:pt x="4195017" y="1207620"/>
                  </a:cubicBezTo>
                  <a:cubicBezTo>
                    <a:pt x="4180295" y="1415497"/>
                    <a:pt x="4209305" y="1700957"/>
                    <a:pt x="4195017" y="1906402"/>
                  </a:cubicBezTo>
                  <a:cubicBezTo>
                    <a:pt x="4180729" y="2111847"/>
                    <a:pt x="4191110" y="2266924"/>
                    <a:pt x="4195017" y="2544126"/>
                  </a:cubicBezTo>
                  <a:cubicBezTo>
                    <a:pt x="4236054" y="2790102"/>
                    <a:pt x="3981588" y="3031558"/>
                    <a:pt x="3686179" y="3052964"/>
                  </a:cubicBezTo>
                  <a:cubicBezTo>
                    <a:pt x="3565168" y="3075965"/>
                    <a:pt x="3304249" y="3031421"/>
                    <a:pt x="3082484" y="3052964"/>
                  </a:cubicBezTo>
                  <a:cubicBezTo>
                    <a:pt x="2860719" y="3074507"/>
                    <a:pt x="2730342" y="3039008"/>
                    <a:pt x="2447016" y="3052964"/>
                  </a:cubicBezTo>
                  <a:cubicBezTo>
                    <a:pt x="2163690" y="3066920"/>
                    <a:pt x="2074085" y="3083440"/>
                    <a:pt x="1811548" y="3052964"/>
                  </a:cubicBezTo>
                  <a:cubicBezTo>
                    <a:pt x="1549011" y="3022488"/>
                    <a:pt x="1311792" y="3024885"/>
                    <a:pt x="1176080" y="3052964"/>
                  </a:cubicBezTo>
                  <a:cubicBezTo>
                    <a:pt x="1040368" y="3081043"/>
                    <a:pt x="665570" y="3063145"/>
                    <a:pt x="508838" y="3052964"/>
                  </a:cubicBezTo>
                  <a:cubicBezTo>
                    <a:pt x="212595" y="3065697"/>
                    <a:pt x="22085" y="2793350"/>
                    <a:pt x="0" y="2544126"/>
                  </a:cubicBezTo>
                  <a:cubicBezTo>
                    <a:pt x="-33735" y="2227150"/>
                    <a:pt x="20260" y="2052433"/>
                    <a:pt x="0" y="1845344"/>
                  </a:cubicBezTo>
                  <a:cubicBezTo>
                    <a:pt x="-20260" y="1638255"/>
                    <a:pt x="-20844" y="1500584"/>
                    <a:pt x="0" y="1187267"/>
                  </a:cubicBezTo>
                  <a:cubicBezTo>
                    <a:pt x="20844" y="873950"/>
                    <a:pt x="-25900" y="809910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C912985D-FB84-DE4E-A442-5684AF73A4A3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137EBAF-06D4-AB42-91FE-ECADB632535E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F03FD70-B004-EF46-8799-8163467DC57C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6CCB938F-E8D0-7042-9245-20FE3E39D059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95AC80B-29C5-3541-AFFA-019DE2BBA42B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217FFB62-C790-584A-89D9-91C4BE463B77}"/>
                </a:ext>
              </a:extLst>
            </p:cNvPr>
            <p:cNvGrpSpPr/>
            <p:nvPr/>
          </p:nvGrpSpPr>
          <p:grpSpPr>
            <a:xfrm>
              <a:off x="3017874" y="4610437"/>
              <a:ext cx="1542497" cy="1470938"/>
              <a:chOff x="2630003" y="6542550"/>
              <a:chExt cx="1542497" cy="1470938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8A0C07C-5DE8-A04F-A4C1-22619A72606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32500" y="6542550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ACE2D7"/>
                </a:fgClr>
                <a:bgClr>
                  <a:schemeClr val="bg1"/>
                </a:bgClr>
              </a:pattFill>
              <a:ln>
                <a:solidFill>
                  <a:srgbClr val="ACE2D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42148171-1A2F-764E-BC4F-F1C10F376D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A0127089-F932-E449-9527-D3134F2E7115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B59CF13-EFD8-3341-9A74-F0EC33F87691}"/>
                </a:ext>
              </a:extLst>
            </p:cNvPr>
            <p:cNvSpPr/>
            <p:nvPr/>
          </p:nvSpPr>
          <p:spPr>
            <a:xfrm>
              <a:off x="288099" y="6436120"/>
              <a:ext cx="4368278" cy="3173740"/>
            </a:xfrm>
            <a:custGeom>
              <a:avLst/>
              <a:gdLst>
                <a:gd name="connsiteX0" fmla="*/ 0 w 4195017"/>
                <a:gd name="connsiteY0" fmla="*/ 508837 h 3052959"/>
                <a:gd name="connsiteX1" fmla="*/ 508837 w 4195017"/>
                <a:gd name="connsiteY1" fmla="*/ 0 h 3052959"/>
                <a:gd name="connsiteX2" fmla="*/ 1176079 w 4195017"/>
                <a:gd name="connsiteY2" fmla="*/ 0 h 3052959"/>
                <a:gd name="connsiteX3" fmla="*/ 1811548 w 4195017"/>
                <a:gd name="connsiteY3" fmla="*/ 0 h 3052959"/>
                <a:gd name="connsiteX4" fmla="*/ 2415243 w 4195017"/>
                <a:gd name="connsiteY4" fmla="*/ 0 h 3052959"/>
                <a:gd name="connsiteX5" fmla="*/ 3018938 w 4195017"/>
                <a:gd name="connsiteY5" fmla="*/ 0 h 3052959"/>
                <a:gd name="connsiteX6" fmla="*/ 3686180 w 4195017"/>
                <a:gd name="connsiteY6" fmla="*/ 0 h 3052959"/>
                <a:gd name="connsiteX7" fmla="*/ 4195017 w 4195017"/>
                <a:gd name="connsiteY7" fmla="*/ 508837 h 3052959"/>
                <a:gd name="connsiteX8" fmla="*/ 4195017 w 4195017"/>
                <a:gd name="connsiteY8" fmla="*/ 1227971 h 3052959"/>
                <a:gd name="connsiteX9" fmla="*/ 4195017 w 4195017"/>
                <a:gd name="connsiteY9" fmla="*/ 1886047 h 3052959"/>
                <a:gd name="connsiteX10" fmla="*/ 4195017 w 4195017"/>
                <a:gd name="connsiteY10" fmla="*/ 2544122 h 3052959"/>
                <a:gd name="connsiteX11" fmla="*/ 3686180 w 4195017"/>
                <a:gd name="connsiteY11" fmla="*/ 3052959 h 3052959"/>
                <a:gd name="connsiteX12" fmla="*/ 2987165 w 4195017"/>
                <a:gd name="connsiteY12" fmla="*/ 3052959 h 3052959"/>
                <a:gd name="connsiteX13" fmla="*/ 2447016 w 4195017"/>
                <a:gd name="connsiteY13" fmla="*/ 3052959 h 3052959"/>
                <a:gd name="connsiteX14" fmla="*/ 1875094 w 4195017"/>
                <a:gd name="connsiteY14" fmla="*/ 3052959 h 3052959"/>
                <a:gd name="connsiteX15" fmla="*/ 1239626 w 4195017"/>
                <a:gd name="connsiteY15" fmla="*/ 3052959 h 3052959"/>
                <a:gd name="connsiteX16" fmla="*/ 508837 w 4195017"/>
                <a:gd name="connsiteY16" fmla="*/ 3052959 h 3052959"/>
                <a:gd name="connsiteX17" fmla="*/ 0 w 4195017"/>
                <a:gd name="connsiteY17" fmla="*/ 2544122 h 3052959"/>
                <a:gd name="connsiteX18" fmla="*/ 0 w 4195017"/>
                <a:gd name="connsiteY18" fmla="*/ 1865694 h 3052959"/>
                <a:gd name="connsiteX19" fmla="*/ 0 w 4195017"/>
                <a:gd name="connsiteY19" fmla="*/ 1166912 h 3052959"/>
                <a:gd name="connsiteX20" fmla="*/ 0 w 4195017"/>
                <a:gd name="connsiteY20" fmla="*/ 508837 h 305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59" fill="none" extrusionOk="0">
                  <a:moveTo>
                    <a:pt x="0" y="508837"/>
                  </a:moveTo>
                  <a:cubicBezTo>
                    <a:pt x="-3746" y="218403"/>
                    <a:pt x="178207" y="19851"/>
                    <a:pt x="508837" y="0"/>
                  </a:cubicBezTo>
                  <a:cubicBezTo>
                    <a:pt x="757146" y="-2388"/>
                    <a:pt x="992126" y="-15923"/>
                    <a:pt x="1176079" y="0"/>
                  </a:cubicBezTo>
                  <a:cubicBezTo>
                    <a:pt x="1360032" y="15923"/>
                    <a:pt x="1645879" y="17416"/>
                    <a:pt x="1811548" y="0"/>
                  </a:cubicBezTo>
                  <a:cubicBezTo>
                    <a:pt x="1977217" y="-17416"/>
                    <a:pt x="2187256" y="-14885"/>
                    <a:pt x="2415243" y="0"/>
                  </a:cubicBezTo>
                  <a:cubicBezTo>
                    <a:pt x="2643231" y="14885"/>
                    <a:pt x="2827423" y="-17850"/>
                    <a:pt x="3018938" y="0"/>
                  </a:cubicBezTo>
                  <a:cubicBezTo>
                    <a:pt x="3210453" y="17850"/>
                    <a:pt x="3457945" y="16871"/>
                    <a:pt x="3686180" y="0"/>
                  </a:cubicBezTo>
                  <a:cubicBezTo>
                    <a:pt x="3941109" y="30870"/>
                    <a:pt x="4136119" y="239231"/>
                    <a:pt x="4195017" y="508837"/>
                  </a:cubicBezTo>
                  <a:cubicBezTo>
                    <a:pt x="4171794" y="735547"/>
                    <a:pt x="4194892" y="914864"/>
                    <a:pt x="4195017" y="1227971"/>
                  </a:cubicBezTo>
                  <a:cubicBezTo>
                    <a:pt x="4195142" y="1541078"/>
                    <a:pt x="4227653" y="1663155"/>
                    <a:pt x="4195017" y="1886047"/>
                  </a:cubicBezTo>
                  <a:cubicBezTo>
                    <a:pt x="4162381" y="2108939"/>
                    <a:pt x="4206279" y="2277001"/>
                    <a:pt x="4195017" y="2544122"/>
                  </a:cubicBezTo>
                  <a:cubicBezTo>
                    <a:pt x="4226229" y="2768758"/>
                    <a:pt x="3951405" y="3023274"/>
                    <a:pt x="3686180" y="3052959"/>
                  </a:cubicBezTo>
                  <a:cubicBezTo>
                    <a:pt x="3379778" y="3045513"/>
                    <a:pt x="3227300" y="3072612"/>
                    <a:pt x="2987165" y="3052959"/>
                  </a:cubicBezTo>
                  <a:cubicBezTo>
                    <a:pt x="2747031" y="3033306"/>
                    <a:pt x="2687787" y="3031317"/>
                    <a:pt x="2447016" y="3052959"/>
                  </a:cubicBezTo>
                  <a:cubicBezTo>
                    <a:pt x="2206245" y="3074601"/>
                    <a:pt x="1994410" y="3032033"/>
                    <a:pt x="1875094" y="3052959"/>
                  </a:cubicBezTo>
                  <a:cubicBezTo>
                    <a:pt x="1755778" y="3073885"/>
                    <a:pt x="1530543" y="3065481"/>
                    <a:pt x="1239626" y="3052959"/>
                  </a:cubicBezTo>
                  <a:cubicBezTo>
                    <a:pt x="948709" y="3040437"/>
                    <a:pt x="721409" y="3051828"/>
                    <a:pt x="508837" y="3052959"/>
                  </a:cubicBezTo>
                  <a:cubicBezTo>
                    <a:pt x="212633" y="3101855"/>
                    <a:pt x="51083" y="2840856"/>
                    <a:pt x="0" y="2544122"/>
                  </a:cubicBezTo>
                  <a:cubicBezTo>
                    <a:pt x="-13558" y="2328469"/>
                    <a:pt x="25004" y="2126659"/>
                    <a:pt x="0" y="1865694"/>
                  </a:cubicBezTo>
                  <a:cubicBezTo>
                    <a:pt x="-25004" y="1604729"/>
                    <a:pt x="-4438" y="1497137"/>
                    <a:pt x="0" y="1166912"/>
                  </a:cubicBezTo>
                  <a:cubicBezTo>
                    <a:pt x="4438" y="836687"/>
                    <a:pt x="-7409" y="643152"/>
                    <a:pt x="0" y="508837"/>
                  </a:cubicBezTo>
                  <a:close/>
                </a:path>
                <a:path w="4195017" h="3052959" stroke="0" extrusionOk="0">
                  <a:moveTo>
                    <a:pt x="0" y="508837"/>
                  </a:moveTo>
                  <a:cubicBezTo>
                    <a:pt x="39064" y="204583"/>
                    <a:pt x="178431" y="20060"/>
                    <a:pt x="508837" y="0"/>
                  </a:cubicBezTo>
                  <a:cubicBezTo>
                    <a:pt x="768805" y="6921"/>
                    <a:pt x="953836" y="565"/>
                    <a:pt x="1080759" y="0"/>
                  </a:cubicBezTo>
                  <a:cubicBezTo>
                    <a:pt x="1207682" y="-565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2962" y="25826"/>
                    <a:pt x="3686180" y="0"/>
                  </a:cubicBezTo>
                  <a:cubicBezTo>
                    <a:pt x="3922894" y="33287"/>
                    <a:pt x="4260451" y="204476"/>
                    <a:pt x="4195017" y="508837"/>
                  </a:cubicBezTo>
                  <a:cubicBezTo>
                    <a:pt x="4192250" y="651935"/>
                    <a:pt x="4170878" y="1027582"/>
                    <a:pt x="4195017" y="1166912"/>
                  </a:cubicBezTo>
                  <a:cubicBezTo>
                    <a:pt x="4219156" y="1306243"/>
                    <a:pt x="4176469" y="1605935"/>
                    <a:pt x="4195017" y="1784282"/>
                  </a:cubicBezTo>
                  <a:cubicBezTo>
                    <a:pt x="4213566" y="1962629"/>
                    <a:pt x="4220952" y="2341662"/>
                    <a:pt x="4195017" y="2544122"/>
                  </a:cubicBezTo>
                  <a:cubicBezTo>
                    <a:pt x="4226833" y="2766942"/>
                    <a:pt x="3979681" y="3039043"/>
                    <a:pt x="3686180" y="3052959"/>
                  </a:cubicBezTo>
                  <a:cubicBezTo>
                    <a:pt x="3428905" y="3032375"/>
                    <a:pt x="3246077" y="3056458"/>
                    <a:pt x="3114258" y="3052959"/>
                  </a:cubicBezTo>
                  <a:cubicBezTo>
                    <a:pt x="2982439" y="3049460"/>
                    <a:pt x="2584033" y="3030115"/>
                    <a:pt x="2447016" y="3052959"/>
                  </a:cubicBezTo>
                  <a:cubicBezTo>
                    <a:pt x="2309999" y="3075803"/>
                    <a:pt x="1910052" y="3045299"/>
                    <a:pt x="1748001" y="3052959"/>
                  </a:cubicBezTo>
                  <a:cubicBezTo>
                    <a:pt x="1585950" y="3060619"/>
                    <a:pt x="1393388" y="3054984"/>
                    <a:pt x="1176079" y="3052959"/>
                  </a:cubicBezTo>
                  <a:cubicBezTo>
                    <a:pt x="958770" y="3050934"/>
                    <a:pt x="818046" y="3042433"/>
                    <a:pt x="508837" y="3052959"/>
                  </a:cubicBezTo>
                  <a:cubicBezTo>
                    <a:pt x="218006" y="3026131"/>
                    <a:pt x="-18453" y="2848681"/>
                    <a:pt x="0" y="2544122"/>
                  </a:cubicBezTo>
                  <a:cubicBezTo>
                    <a:pt x="-10915" y="2330593"/>
                    <a:pt x="-19249" y="2234884"/>
                    <a:pt x="0" y="1926752"/>
                  </a:cubicBezTo>
                  <a:cubicBezTo>
                    <a:pt x="19249" y="1618620"/>
                    <a:pt x="17518" y="1451623"/>
                    <a:pt x="0" y="1248324"/>
                  </a:cubicBezTo>
                  <a:cubicBezTo>
                    <a:pt x="-17518" y="1045025"/>
                    <a:pt x="26614" y="850140"/>
                    <a:pt x="0" y="5088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7" name="Rectangle : coins arrondis 26">
              <a:extLst>
                <a:ext uri="{FF2B5EF4-FFF2-40B4-BE49-F238E27FC236}">
                  <a16:creationId xmlns:a16="http://schemas.microsoft.com/office/drawing/2014/main" id="{5B68242F-2999-CA41-A232-182F271173AC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B78BE75B-A561-354D-8665-CB277BE25E22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CA1BC4BA-23BE-3E46-AEF9-50CB4BB372F4}"/>
                </a:ext>
              </a:extLst>
            </p:cNvPr>
            <p:cNvSpPr/>
            <p:nvPr/>
          </p:nvSpPr>
          <p:spPr>
            <a:xfrm>
              <a:off x="5012713" y="7244714"/>
              <a:ext cx="2353979" cy="2424446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AAD7E040-8B34-A24A-977A-3D0FC7710083}"/>
                </a:ext>
              </a:extLst>
            </p:cNvPr>
            <p:cNvSpPr/>
            <p:nvPr/>
          </p:nvSpPr>
          <p:spPr>
            <a:xfrm>
              <a:off x="4936168" y="7231408"/>
              <a:ext cx="2353979" cy="2379134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0ABD3C2-EB74-AF41-973D-F7A00E6BF684}"/>
              </a:ext>
            </a:extLst>
          </p:cNvPr>
          <p:cNvSpPr txBox="1"/>
          <p:nvPr/>
        </p:nvSpPr>
        <p:spPr>
          <a:xfrm>
            <a:off x="497751" y="108994"/>
            <a:ext cx="67923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B47B3B8-9C5F-3443-BEAB-9299604E4BC4}"/>
              </a:ext>
            </a:extLst>
          </p:cNvPr>
          <p:cNvSpPr txBox="1"/>
          <p:nvPr/>
        </p:nvSpPr>
        <p:spPr>
          <a:xfrm>
            <a:off x="3122103" y="4903482"/>
            <a:ext cx="1239442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rituels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2974810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ACE2D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ACE2D7"/>
          </a:solidFill>
          <a:ln>
            <a:solidFill>
              <a:srgbClr val="ACE2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 w="12700"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1CD3875A-F7CE-BD4C-A61D-2BA0C4F0263D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2762716" y="6648446"/>
            <a:chExt cx="1357749" cy="12962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BBB64E3-AB6A-874A-9E0F-187EF18545A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45912" y="6670192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-81914" y="294736"/>
                    <a:pt x="327202" y="-37460"/>
                    <a:pt x="691442" y="0"/>
                  </a:cubicBezTo>
                  <a:cubicBezTo>
                    <a:pt x="1057962" y="-64498"/>
                    <a:pt x="1476837" y="306556"/>
                    <a:pt x="1382884" y="720000"/>
                  </a:cubicBezTo>
                  <a:cubicBezTo>
                    <a:pt x="1361421" y="1077684"/>
                    <a:pt x="1094798" y="1424517"/>
                    <a:pt x="691442" y="1440000"/>
                  </a:cubicBezTo>
                  <a:cubicBezTo>
                    <a:pt x="264781" y="1467846"/>
                    <a:pt x="22096" y="1071206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8892" y="307277"/>
                    <a:pt x="292689" y="75902"/>
                    <a:pt x="691442" y="0"/>
                  </a:cubicBezTo>
                  <a:cubicBezTo>
                    <a:pt x="994637" y="18593"/>
                    <a:pt x="1361549" y="365252"/>
                    <a:pt x="1382884" y="720000"/>
                  </a:cubicBezTo>
                  <a:cubicBezTo>
                    <a:pt x="1373247" y="1175433"/>
                    <a:pt x="1093325" y="1419813"/>
                    <a:pt x="691442" y="1440000"/>
                  </a:cubicBezTo>
                  <a:cubicBezTo>
                    <a:pt x="395121" y="1419979"/>
                    <a:pt x="-38513" y="1159045"/>
                    <a:pt x="0" y="720000"/>
                  </a:cubicBezTo>
                  <a:close/>
                </a:path>
              </a:pathLst>
            </a:custGeom>
            <a:pattFill prst="dkDnDiag">
              <a:fgClr>
                <a:srgbClr val="ACE2D7"/>
              </a:fgClr>
              <a:bgClr>
                <a:schemeClr val="bg1"/>
              </a:bgClr>
            </a:pattFill>
            <a:ln>
              <a:solidFill>
                <a:srgbClr val="ACE2D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AE4C987-61D7-E445-9187-3CD3002731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2716" y="6648446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76762" y="278022"/>
                    <a:pt x="294978" y="-12630"/>
                    <a:pt x="691442" y="0"/>
                  </a:cubicBezTo>
                  <a:cubicBezTo>
                    <a:pt x="1075238" y="46423"/>
                    <a:pt x="1351775" y="344819"/>
                    <a:pt x="1382884" y="720000"/>
                  </a:cubicBezTo>
                  <a:cubicBezTo>
                    <a:pt x="1385981" y="1131600"/>
                    <a:pt x="1056189" y="1497509"/>
                    <a:pt x="691442" y="1440000"/>
                  </a:cubicBezTo>
                  <a:cubicBezTo>
                    <a:pt x="388712" y="1450105"/>
                    <a:pt x="-44110" y="1142331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31422" y="410194"/>
                    <a:pt x="348149" y="79842"/>
                    <a:pt x="691442" y="0"/>
                  </a:cubicBezTo>
                  <a:cubicBezTo>
                    <a:pt x="1132345" y="22893"/>
                    <a:pt x="1422343" y="315515"/>
                    <a:pt x="1382884" y="720000"/>
                  </a:cubicBezTo>
                  <a:cubicBezTo>
                    <a:pt x="1402071" y="1080027"/>
                    <a:pt x="1090111" y="1409275"/>
                    <a:pt x="691442" y="1440000"/>
                  </a:cubicBezTo>
                  <a:cubicBezTo>
                    <a:pt x="247574" y="1396251"/>
                    <a:pt x="-9999" y="1106238"/>
                    <a:pt x="0" y="7200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chemeClr val="tx1"/>
                </a:solidFill>
                <a:latin typeface="Baskerville" panose="02020502070401020303" pitchFamily="18" charset="0"/>
                <a:ea typeface="Baskerville" panose="02020502070401020303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E10F3D79-99F0-A94C-80E5-66F5E309402A}"/>
              </a:ext>
            </a:extLst>
          </p:cNvPr>
          <p:cNvSpPr txBox="1"/>
          <p:nvPr/>
        </p:nvSpPr>
        <p:spPr>
          <a:xfrm>
            <a:off x="3253559" y="4999017"/>
            <a:ext cx="1071126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jeux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216076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3C9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3C9D5"/>
          </a:solidFill>
          <a:ln>
            <a:solidFill>
              <a:srgbClr val="93C9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74D7D64-5121-514C-BD10-068819963FE8}"/>
              </a:ext>
            </a:extLst>
          </p:cNvPr>
          <p:cNvGrpSpPr/>
          <p:nvPr/>
        </p:nvGrpSpPr>
        <p:grpSpPr>
          <a:xfrm>
            <a:off x="428878" y="1171785"/>
            <a:ext cx="6797832" cy="8596575"/>
            <a:chOff x="288099" y="1171785"/>
            <a:chExt cx="7078593" cy="8596575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CFF400ED-193D-1447-B626-4C01077F00BA}"/>
                </a:ext>
              </a:extLst>
            </p:cNvPr>
            <p:cNvSpPr/>
            <p:nvPr/>
          </p:nvSpPr>
          <p:spPr>
            <a:xfrm>
              <a:off x="373269" y="6503538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072291 w 4195017"/>
                <a:gd name="connsiteY2" fmla="*/ 0 h 3264822"/>
                <a:gd name="connsiteX3" fmla="*/ 1662568 w 4195017"/>
                <a:gd name="connsiteY3" fmla="*/ 0 h 3264822"/>
                <a:gd name="connsiteX4" fmla="*/ 2314979 w 4195017"/>
                <a:gd name="connsiteY4" fmla="*/ 0 h 3264822"/>
                <a:gd name="connsiteX5" fmla="*/ 2967390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88280 h 3264822"/>
                <a:gd name="connsiteX9" fmla="*/ 4195017 w 4195017"/>
                <a:gd name="connsiteY9" fmla="*/ 1675942 h 3264822"/>
                <a:gd name="connsiteX10" fmla="*/ 4195017 w 4195017"/>
                <a:gd name="connsiteY10" fmla="*/ 2720674 h 3264822"/>
                <a:gd name="connsiteX11" fmla="*/ 3650869 w 4195017"/>
                <a:gd name="connsiteY11" fmla="*/ 3264822 h 3264822"/>
                <a:gd name="connsiteX12" fmla="*/ 3029525 w 4195017"/>
                <a:gd name="connsiteY12" fmla="*/ 3264822 h 3264822"/>
                <a:gd name="connsiteX13" fmla="*/ 2346046 w 4195017"/>
                <a:gd name="connsiteY13" fmla="*/ 3264822 h 3264822"/>
                <a:gd name="connsiteX14" fmla="*/ 1662568 w 4195017"/>
                <a:gd name="connsiteY14" fmla="*/ 3264822 h 3264822"/>
                <a:gd name="connsiteX15" fmla="*/ 544148 w 4195017"/>
                <a:gd name="connsiteY15" fmla="*/ 3264822 h 3264822"/>
                <a:gd name="connsiteX16" fmla="*/ 0 w 4195017"/>
                <a:gd name="connsiteY16" fmla="*/ 2720674 h 3264822"/>
                <a:gd name="connsiteX17" fmla="*/ 0 w 4195017"/>
                <a:gd name="connsiteY17" fmla="*/ 2198308 h 3264822"/>
                <a:gd name="connsiteX18" fmla="*/ 0 w 4195017"/>
                <a:gd name="connsiteY18" fmla="*/ 1719472 h 3264822"/>
                <a:gd name="connsiteX19" fmla="*/ 0 w 4195017"/>
                <a:gd name="connsiteY19" fmla="*/ 1153575 h 3264822"/>
                <a:gd name="connsiteX20" fmla="*/ 0 w 4195017"/>
                <a:gd name="connsiteY20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-4728" y="281532"/>
                    <a:pt x="273271" y="205"/>
                    <a:pt x="544148" y="0"/>
                  </a:cubicBezTo>
                  <a:cubicBezTo>
                    <a:pt x="657332" y="22515"/>
                    <a:pt x="930811" y="-21291"/>
                    <a:pt x="1072291" y="0"/>
                  </a:cubicBezTo>
                  <a:cubicBezTo>
                    <a:pt x="1213771" y="21291"/>
                    <a:pt x="1402145" y="7715"/>
                    <a:pt x="1662568" y="0"/>
                  </a:cubicBezTo>
                  <a:cubicBezTo>
                    <a:pt x="1922991" y="-7715"/>
                    <a:pt x="2162444" y="-10442"/>
                    <a:pt x="2314979" y="0"/>
                  </a:cubicBezTo>
                  <a:cubicBezTo>
                    <a:pt x="2467514" y="10442"/>
                    <a:pt x="2660786" y="-11393"/>
                    <a:pt x="2967390" y="0"/>
                  </a:cubicBezTo>
                  <a:cubicBezTo>
                    <a:pt x="3273994" y="11393"/>
                    <a:pt x="3314899" y="2959"/>
                    <a:pt x="3650869" y="0"/>
                  </a:cubicBezTo>
                  <a:cubicBezTo>
                    <a:pt x="3960152" y="-8214"/>
                    <a:pt x="4173373" y="281428"/>
                    <a:pt x="4195017" y="544148"/>
                  </a:cubicBezTo>
                  <a:cubicBezTo>
                    <a:pt x="4177962" y="740798"/>
                    <a:pt x="4186776" y="866296"/>
                    <a:pt x="4195017" y="1088280"/>
                  </a:cubicBezTo>
                  <a:cubicBezTo>
                    <a:pt x="4203258" y="1310264"/>
                    <a:pt x="4180877" y="1467230"/>
                    <a:pt x="4195017" y="1675942"/>
                  </a:cubicBezTo>
                  <a:cubicBezTo>
                    <a:pt x="4209157" y="1884654"/>
                    <a:pt x="4194686" y="2449657"/>
                    <a:pt x="4195017" y="2720674"/>
                  </a:cubicBezTo>
                  <a:cubicBezTo>
                    <a:pt x="4187601" y="3017554"/>
                    <a:pt x="4019743" y="3265066"/>
                    <a:pt x="3650869" y="3264822"/>
                  </a:cubicBezTo>
                  <a:cubicBezTo>
                    <a:pt x="3505361" y="3262965"/>
                    <a:pt x="3202450" y="3265040"/>
                    <a:pt x="3029525" y="3264822"/>
                  </a:cubicBezTo>
                  <a:cubicBezTo>
                    <a:pt x="2856600" y="3264604"/>
                    <a:pt x="2665040" y="3277784"/>
                    <a:pt x="2346046" y="3264822"/>
                  </a:cubicBezTo>
                  <a:cubicBezTo>
                    <a:pt x="2027052" y="3251860"/>
                    <a:pt x="1843308" y="3270907"/>
                    <a:pt x="1662568" y="3264822"/>
                  </a:cubicBezTo>
                  <a:cubicBezTo>
                    <a:pt x="1481828" y="3258737"/>
                    <a:pt x="945879" y="3243226"/>
                    <a:pt x="544148" y="3264822"/>
                  </a:cubicBezTo>
                  <a:cubicBezTo>
                    <a:pt x="226369" y="3229521"/>
                    <a:pt x="8898" y="3017597"/>
                    <a:pt x="0" y="2720674"/>
                  </a:cubicBezTo>
                  <a:cubicBezTo>
                    <a:pt x="22357" y="2588922"/>
                    <a:pt x="-5587" y="2423990"/>
                    <a:pt x="0" y="2198308"/>
                  </a:cubicBezTo>
                  <a:cubicBezTo>
                    <a:pt x="5587" y="1972626"/>
                    <a:pt x="4737" y="1891541"/>
                    <a:pt x="0" y="1719472"/>
                  </a:cubicBezTo>
                  <a:cubicBezTo>
                    <a:pt x="-4737" y="1547403"/>
                    <a:pt x="530" y="1360760"/>
                    <a:pt x="0" y="1153575"/>
                  </a:cubicBezTo>
                  <a:cubicBezTo>
                    <a:pt x="-530" y="946390"/>
                    <a:pt x="18520" y="710328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25243" y="202094"/>
                    <a:pt x="272628" y="27722"/>
                    <a:pt x="544148" y="0"/>
                  </a:cubicBezTo>
                  <a:cubicBezTo>
                    <a:pt x="772243" y="588"/>
                    <a:pt x="1081197" y="-31857"/>
                    <a:pt x="1227627" y="0"/>
                  </a:cubicBezTo>
                  <a:cubicBezTo>
                    <a:pt x="1374057" y="31857"/>
                    <a:pt x="1597724" y="-23637"/>
                    <a:pt x="1755769" y="0"/>
                  </a:cubicBezTo>
                  <a:cubicBezTo>
                    <a:pt x="1913814" y="23637"/>
                    <a:pt x="2167346" y="-19110"/>
                    <a:pt x="2346046" y="0"/>
                  </a:cubicBezTo>
                  <a:cubicBezTo>
                    <a:pt x="2524746" y="19110"/>
                    <a:pt x="2680957" y="-12495"/>
                    <a:pt x="2936323" y="0"/>
                  </a:cubicBezTo>
                  <a:cubicBezTo>
                    <a:pt x="3191689" y="12495"/>
                    <a:pt x="3501718" y="31643"/>
                    <a:pt x="3650869" y="0"/>
                  </a:cubicBezTo>
                  <a:cubicBezTo>
                    <a:pt x="3926095" y="16555"/>
                    <a:pt x="4236844" y="218465"/>
                    <a:pt x="4195017" y="544148"/>
                  </a:cubicBezTo>
                  <a:cubicBezTo>
                    <a:pt x="4211005" y="756242"/>
                    <a:pt x="4219537" y="836732"/>
                    <a:pt x="4195017" y="1110045"/>
                  </a:cubicBezTo>
                  <a:cubicBezTo>
                    <a:pt x="4170497" y="1383358"/>
                    <a:pt x="4186286" y="1453839"/>
                    <a:pt x="4195017" y="1675942"/>
                  </a:cubicBezTo>
                  <a:cubicBezTo>
                    <a:pt x="4203748" y="1898045"/>
                    <a:pt x="4198818" y="2032044"/>
                    <a:pt x="4195017" y="2176543"/>
                  </a:cubicBezTo>
                  <a:cubicBezTo>
                    <a:pt x="4191216" y="2321042"/>
                    <a:pt x="4198649" y="2467746"/>
                    <a:pt x="4195017" y="2720674"/>
                  </a:cubicBezTo>
                  <a:cubicBezTo>
                    <a:pt x="4160420" y="2985684"/>
                    <a:pt x="3950575" y="3204313"/>
                    <a:pt x="3650869" y="3264822"/>
                  </a:cubicBezTo>
                  <a:cubicBezTo>
                    <a:pt x="3437231" y="3292105"/>
                    <a:pt x="3218078" y="3262482"/>
                    <a:pt x="2998458" y="3264822"/>
                  </a:cubicBezTo>
                  <a:cubicBezTo>
                    <a:pt x="2778838" y="3267162"/>
                    <a:pt x="2589544" y="3258602"/>
                    <a:pt x="2377113" y="3264822"/>
                  </a:cubicBezTo>
                  <a:cubicBezTo>
                    <a:pt x="2164682" y="3271042"/>
                    <a:pt x="1962480" y="3251382"/>
                    <a:pt x="1755769" y="3264822"/>
                  </a:cubicBezTo>
                  <a:cubicBezTo>
                    <a:pt x="1549058" y="3278262"/>
                    <a:pt x="1391111" y="3286112"/>
                    <a:pt x="1227627" y="3264822"/>
                  </a:cubicBezTo>
                  <a:cubicBezTo>
                    <a:pt x="1064143" y="3243532"/>
                    <a:pt x="687074" y="3295340"/>
                    <a:pt x="544148" y="3264822"/>
                  </a:cubicBezTo>
                  <a:cubicBezTo>
                    <a:pt x="263466" y="3261449"/>
                    <a:pt x="7095" y="3019710"/>
                    <a:pt x="0" y="2720674"/>
                  </a:cubicBezTo>
                  <a:cubicBezTo>
                    <a:pt x="-7492" y="2568546"/>
                    <a:pt x="-3361" y="2285974"/>
                    <a:pt x="0" y="2133012"/>
                  </a:cubicBezTo>
                  <a:cubicBezTo>
                    <a:pt x="3361" y="1980050"/>
                    <a:pt x="19812" y="1806095"/>
                    <a:pt x="0" y="1545350"/>
                  </a:cubicBezTo>
                  <a:cubicBezTo>
                    <a:pt x="-19812" y="1284605"/>
                    <a:pt x="-11652" y="892517"/>
                    <a:pt x="0" y="54414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618DCC24-C6FD-F546-BF97-11BE4BAE5B49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4A44974A-EDA7-FE4C-AF95-720036021428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29F48A1-D83A-2441-A18D-87EAB4D74487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017874" y="4625843"/>
              <a:ext cx="1535048" cy="1455532"/>
              <a:chOff x="2630003" y="6557956"/>
              <a:chExt cx="1535048" cy="1455532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25051" y="6557956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93C9D5"/>
                </a:fgClr>
                <a:bgClr>
                  <a:schemeClr val="bg1"/>
                </a:bgClr>
              </a:pattFill>
              <a:ln>
                <a:solidFill>
                  <a:srgbClr val="93C9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89EBA545-EC87-0D49-B9D6-0F4AEA7A6A68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285C76-0FE4-1B4F-91C9-CB1CA8310E96}"/>
                </a:ext>
              </a:extLst>
            </p:cNvPr>
            <p:cNvSpPr/>
            <p:nvPr/>
          </p:nvSpPr>
          <p:spPr>
            <a:xfrm>
              <a:off x="288099" y="6436120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196559 w 4195017"/>
                <a:gd name="connsiteY2" fmla="*/ 0 h 3264822"/>
                <a:gd name="connsiteX3" fmla="*/ 1786836 w 4195017"/>
                <a:gd name="connsiteY3" fmla="*/ 0 h 3264822"/>
                <a:gd name="connsiteX4" fmla="*/ 2439248 w 4195017"/>
                <a:gd name="connsiteY4" fmla="*/ 0 h 3264822"/>
                <a:gd name="connsiteX5" fmla="*/ 2998458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44749 h 3264822"/>
                <a:gd name="connsiteX9" fmla="*/ 4195017 w 4195017"/>
                <a:gd name="connsiteY9" fmla="*/ 1632411 h 3264822"/>
                <a:gd name="connsiteX10" fmla="*/ 4195017 w 4195017"/>
                <a:gd name="connsiteY10" fmla="*/ 2176543 h 3264822"/>
                <a:gd name="connsiteX11" fmla="*/ 4195017 w 4195017"/>
                <a:gd name="connsiteY11" fmla="*/ 2720674 h 3264822"/>
                <a:gd name="connsiteX12" fmla="*/ 3650869 w 4195017"/>
                <a:gd name="connsiteY12" fmla="*/ 3264822 h 3264822"/>
                <a:gd name="connsiteX13" fmla="*/ 3060592 w 4195017"/>
                <a:gd name="connsiteY13" fmla="*/ 3264822 h 3264822"/>
                <a:gd name="connsiteX14" fmla="*/ 2408181 w 4195017"/>
                <a:gd name="connsiteY14" fmla="*/ 3264822 h 3264822"/>
                <a:gd name="connsiteX15" fmla="*/ 1724702 w 4195017"/>
                <a:gd name="connsiteY15" fmla="*/ 3264822 h 3264822"/>
                <a:gd name="connsiteX16" fmla="*/ 1103358 w 4195017"/>
                <a:gd name="connsiteY16" fmla="*/ 3264822 h 3264822"/>
                <a:gd name="connsiteX17" fmla="*/ 544148 w 4195017"/>
                <a:gd name="connsiteY17" fmla="*/ 3264822 h 3264822"/>
                <a:gd name="connsiteX18" fmla="*/ 0 w 4195017"/>
                <a:gd name="connsiteY18" fmla="*/ 2720674 h 3264822"/>
                <a:gd name="connsiteX19" fmla="*/ 0 w 4195017"/>
                <a:gd name="connsiteY19" fmla="*/ 2133012 h 3264822"/>
                <a:gd name="connsiteX20" fmla="*/ 0 w 4195017"/>
                <a:gd name="connsiteY20" fmla="*/ 1610646 h 3264822"/>
                <a:gd name="connsiteX21" fmla="*/ 0 w 4195017"/>
                <a:gd name="connsiteY21" fmla="*/ 1022984 h 3264822"/>
                <a:gd name="connsiteX22" fmla="*/ 0 w 4195017"/>
                <a:gd name="connsiteY22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25931" y="243609"/>
                    <a:pt x="250002" y="-27328"/>
                    <a:pt x="544148" y="0"/>
                  </a:cubicBezTo>
                  <a:cubicBezTo>
                    <a:pt x="841628" y="-22983"/>
                    <a:pt x="1041032" y="11175"/>
                    <a:pt x="1196559" y="0"/>
                  </a:cubicBezTo>
                  <a:cubicBezTo>
                    <a:pt x="1352086" y="-11175"/>
                    <a:pt x="1617311" y="22472"/>
                    <a:pt x="1786836" y="0"/>
                  </a:cubicBezTo>
                  <a:cubicBezTo>
                    <a:pt x="1956361" y="-22472"/>
                    <a:pt x="2294928" y="14994"/>
                    <a:pt x="2439248" y="0"/>
                  </a:cubicBezTo>
                  <a:cubicBezTo>
                    <a:pt x="2583568" y="-14994"/>
                    <a:pt x="2785894" y="2544"/>
                    <a:pt x="2998458" y="0"/>
                  </a:cubicBezTo>
                  <a:cubicBezTo>
                    <a:pt x="3211022" y="-2544"/>
                    <a:pt x="3466396" y="28712"/>
                    <a:pt x="3650869" y="0"/>
                  </a:cubicBezTo>
                  <a:cubicBezTo>
                    <a:pt x="3972632" y="19501"/>
                    <a:pt x="4183824" y="315132"/>
                    <a:pt x="4195017" y="544148"/>
                  </a:cubicBezTo>
                  <a:cubicBezTo>
                    <a:pt x="4186600" y="791624"/>
                    <a:pt x="4179225" y="839632"/>
                    <a:pt x="4195017" y="1044749"/>
                  </a:cubicBezTo>
                  <a:cubicBezTo>
                    <a:pt x="4210809" y="1249866"/>
                    <a:pt x="4200480" y="1475779"/>
                    <a:pt x="4195017" y="1632411"/>
                  </a:cubicBezTo>
                  <a:cubicBezTo>
                    <a:pt x="4189554" y="1789043"/>
                    <a:pt x="4197809" y="1907996"/>
                    <a:pt x="4195017" y="2176543"/>
                  </a:cubicBezTo>
                  <a:cubicBezTo>
                    <a:pt x="4192225" y="2445090"/>
                    <a:pt x="4180722" y="2581133"/>
                    <a:pt x="4195017" y="2720674"/>
                  </a:cubicBezTo>
                  <a:cubicBezTo>
                    <a:pt x="4201742" y="3023811"/>
                    <a:pt x="3976377" y="3207732"/>
                    <a:pt x="3650869" y="3264822"/>
                  </a:cubicBezTo>
                  <a:cubicBezTo>
                    <a:pt x="3432321" y="3284237"/>
                    <a:pt x="3319345" y="3247747"/>
                    <a:pt x="3060592" y="3264822"/>
                  </a:cubicBezTo>
                  <a:cubicBezTo>
                    <a:pt x="2801839" y="3281897"/>
                    <a:pt x="2617370" y="3289865"/>
                    <a:pt x="2408181" y="3264822"/>
                  </a:cubicBezTo>
                  <a:cubicBezTo>
                    <a:pt x="2198992" y="3239779"/>
                    <a:pt x="1872993" y="3255876"/>
                    <a:pt x="1724702" y="3264822"/>
                  </a:cubicBezTo>
                  <a:cubicBezTo>
                    <a:pt x="1576411" y="3273768"/>
                    <a:pt x="1276476" y="3275101"/>
                    <a:pt x="1103358" y="3264822"/>
                  </a:cubicBezTo>
                  <a:cubicBezTo>
                    <a:pt x="930240" y="3254543"/>
                    <a:pt x="742481" y="3239089"/>
                    <a:pt x="544148" y="3264822"/>
                  </a:cubicBezTo>
                  <a:cubicBezTo>
                    <a:pt x="230747" y="3296328"/>
                    <a:pt x="40128" y="3032050"/>
                    <a:pt x="0" y="2720674"/>
                  </a:cubicBezTo>
                  <a:cubicBezTo>
                    <a:pt x="4420" y="2523929"/>
                    <a:pt x="28529" y="2341893"/>
                    <a:pt x="0" y="2133012"/>
                  </a:cubicBezTo>
                  <a:cubicBezTo>
                    <a:pt x="-28529" y="1924131"/>
                    <a:pt x="18639" y="1818235"/>
                    <a:pt x="0" y="1610646"/>
                  </a:cubicBezTo>
                  <a:cubicBezTo>
                    <a:pt x="-18639" y="1403057"/>
                    <a:pt x="-14040" y="1294644"/>
                    <a:pt x="0" y="1022984"/>
                  </a:cubicBezTo>
                  <a:cubicBezTo>
                    <a:pt x="14040" y="751324"/>
                    <a:pt x="6279" y="644545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43064" y="218013"/>
                    <a:pt x="223034" y="8364"/>
                    <a:pt x="544148" y="0"/>
                  </a:cubicBezTo>
                  <a:cubicBezTo>
                    <a:pt x="739185" y="7313"/>
                    <a:pt x="958076" y="26697"/>
                    <a:pt x="1103358" y="0"/>
                  </a:cubicBezTo>
                  <a:cubicBezTo>
                    <a:pt x="1248640" y="-26697"/>
                    <a:pt x="1553089" y="20429"/>
                    <a:pt x="1755769" y="0"/>
                  </a:cubicBezTo>
                  <a:cubicBezTo>
                    <a:pt x="1958449" y="-20429"/>
                    <a:pt x="2188752" y="21035"/>
                    <a:pt x="2439248" y="0"/>
                  </a:cubicBezTo>
                  <a:cubicBezTo>
                    <a:pt x="2689744" y="-21035"/>
                    <a:pt x="2886543" y="-32110"/>
                    <a:pt x="3091659" y="0"/>
                  </a:cubicBezTo>
                  <a:cubicBezTo>
                    <a:pt x="3296775" y="32110"/>
                    <a:pt x="3433847" y="18291"/>
                    <a:pt x="3650869" y="0"/>
                  </a:cubicBezTo>
                  <a:cubicBezTo>
                    <a:pt x="3938295" y="9840"/>
                    <a:pt x="4263774" y="219100"/>
                    <a:pt x="4195017" y="544148"/>
                  </a:cubicBezTo>
                  <a:cubicBezTo>
                    <a:pt x="4194000" y="656191"/>
                    <a:pt x="4191866" y="829345"/>
                    <a:pt x="4195017" y="1066514"/>
                  </a:cubicBezTo>
                  <a:cubicBezTo>
                    <a:pt x="4198168" y="1303683"/>
                    <a:pt x="4214233" y="1363717"/>
                    <a:pt x="4195017" y="1545350"/>
                  </a:cubicBezTo>
                  <a:cubicBezTo>
                    <a:pt x="4175801" y="1726983"/>
                    <a:pt x="4194802" y="1928535"/>
                    <a:pt x="4195017" y="2111247"/>
                  </a:cubicBezTo>
                  <a:cubicBezTo>
                    <a:pt x="4195232" y="2293959"/>
                    <a:pt x="4197890" y="2524498"/>
                    <a:pt x="4195017" y="2720674"/>
                  </a:cubicBezTo>
                  <a:cubicBezTo>
                    <a:pt x="4175442" y="3010271"/>
                    <a:pt x="4009222" y="3229440"/>
                    <a:pt x="3650869" y="3264822"/>
                  </a:cubicBezTo>
                  <a:cubicBezTo>
                    <a:pt x="3418791" y="3290747"/>
                    <a:pt x="3233091" y="3276354"/>
                    <a:pt x="3029525" y="3264822"/>
                  </a:cubicBezTo>
                  <a:cubicBezTo>
                    <a:pt x="2825959" y="3253290"/>
                    <a:pt x="2630429" y="3259344"/>
                    <a:pt x="2346046" y="3264822"/>
                  </a:cubicBezTo>
                  <a:cubicBezTo>
                    <a:pt x="2061663" y="3270300"/>
                    <a:pt x="1972687" y="3265161"/>
                    <a:pt x="1786836" y="3264822"/>
                  </a:cubicBezTo>
                  <a:cubicBezTo>
                    <a:pt x="1600985" y="3264484"/>
                    <a:pt x="1405315" y="3253050"/>
                    <a:pt x="1134425" y="3264822"/>
                  </a:cubicBezTo>
                  <a:cubicBezTo>
                    <a:pt x="863535" y="3276594"/>
                    <a:pt x="703812" y="3284098"/>
                    <a:pt x="544148" y="3264822"/>
                  </a:cubicBezTo>
                  <a:cubicBezTo>
                    <a:pt x="241656" y="3232239"/>
                    <a:pt x="6933" y="2951634"/>
                    <a:pt x="0" y="2720674"/>
                  </a:cubicBezTo>
                  <a:cubicBezTo>
                    <a:pt x="-9893" y="2557645"/>
                    <a:pt x="-5494" y="2352128"/>
                    <a:pt x="0" y="2220073"/>
                  </a:cubicBezTo>
                  <a:cubicBezTo>
                    <a:pt x="5494" y="2088018"/>
                    <a:pt x="18013" y="1893703"/>
                    <a:pt x="0" y="1719472"/>
                  </a:cubicBezTo>
                  <a:cubicBezTo>
                    <a:pt x="-18013" y="1545241"/>
                    <a:pt x="-24313" y="1443793"/>
                    <a:pt x="0" y="1197106"/>
                  </a:cubicBezTo>
                  <a:cubicBezTo>
                    <a:pt x="24313" y="950419"/>
                    <a:pt x="27262" y="713919"/>
                    <a:pt x="0" y="544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D541E226-9D67-C94C-8E5B-69A6DC2688C1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A66152A2-08CC-4946-AAFA-BAC1137A087F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49FA9B-F9C9-5F4C-A07C-22E42F6D3B64}"/>
                </a:ext>
              </a:extLst>
            </p:cNvPr>
            <p:cNvSpPr/>
            <p:nvPr/>
          </p:nvSpPr>
          <p:spPr>
            <a:xfrm>
              <a:off x="5012713" y="7290026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94CCF06-AB89-9E48-8F27-524E561B70FF}"/>
                </a:ext>
              </a:extLst>
            </p:cNvPr>
            <p:cNvSpPr/>
            <p:nvPr/>
          </p:nvSpPr>
          <p:spPr>
            <a:xfrm>
              <a:off x="4936168" y="7231409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10670" y="108994"/>
            <a:ext cx="6779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8D53FC8-B731-4B46-BD44-09BC8584F149}"/>
              </a:ext>
            </a:extLst>
          </p:cNvPr>
          <p:cNvSpPr txBox="1"/>
          <p:nvPr/>
        </p:nvSpPr>
        <p:spPr>
          <a:xfrm>
            <a:off x="3010795" y="4737290"/>
            <a:ext cx="1476686" cy="1198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apprentissages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de la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66974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3C9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3C9D5"/>
          </a:solidFill>
          <a:ln>
            <a:solidFill>
              <a:srgbClr val="93C9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D237073-F547-E74B-988D-6067E29B2E69}"/>
              </a:ext>
            </a:extLst>
          </p:cNvPr>
          <p:cNvGrpSpPr/>
          <p:nvPr/>
        </p:nvGrpSpPr>
        <p:grpSpPr>
          <a:xfrm>
            <a:off x="428878" y="1171785"/>
            <a:ext cx="6797832" cy="8505492"/>
            <a:chOff x="288099" y="1171785"/>
            <a:chExt cx="7078593" cy="8505492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912D9CA-74C7-C54A-B0FC-06E114BAFD70}"/>
                </a:ext>
              </a:extLst>
            </p:cNvPr>
            <p:cNvSpPr/>
            <p:nvPr/>
          </p:nvSpPr>
          <p:spPr>
            <a:xfrm>
              <a:off x="353010" y="6503538"/>
              <a:ext cx="4368278" cy="3173739"/>
            </a:xfrm>
            <a:custGeom>
              <a:avLst/>
              <a:gdLst>
                <a:gd name="connsiteX0" fmla="*/ 0 w 4195017"/>
                <a:gd name="connsiteY0" fmla="*/ 508838 h 3052964"/>
                <a:gd name="connsiteX1" fmla="*/ 508838 w 4195017"/>
                <a:gd name="connsiteY1" fmla="*/ 0 h 3052964"/>
                <a:gd name="connsiteX2" fmla="*/ 1112533 w 4195017"/>
                <a:gd name="connsiteY2" fmla="*/ 0 h 3052964"/>
                <a:gd name="connsiteX3" fmla="*/ 1684454 w 4195017"/>
                <a:gd name="connsiteY3" fmla="*/ 0 h 3052964"/>
                <a:gd name="connsiteX4" fmla="*/ 2288149 w 4195017"/>
                <a:gd name="connsiteY4" fmla="*/ 0 h 3052964"/>
                <a:gd name="connsiteX5" fmla="*/ 2955391 w 4195017"/>
                <a:gd name="connsiteY5" fmla="*/ 0 h 3052964"/>
                <a:gd name="connsiteX6" fmla="*/ 3686179 w 4195017"/>
                <a:gd name="connsiteY6" fmla="*/ 0 h 3052964"/>
                <a:gd name="connsiteX7" fmla="*/ 4195017 w 4195017"/>
                <a:gd name="connsiteY7" fmla="*/ 508838 h 3052964"/>
                <a:gd name="connsiteX8" fmla="*/ 4195017 w 4195017"/>
                <a:gd name="connsiteY8" fmla="*/ 1126209 h 3052964"/>
                <a:gd name="connsiteX9" fmla="*/ 4195017 w 4195017"/>
                <a:gd name="connsiteY9" fmla="*/ 1784285 h 3052964"/>
                <a:gd name="connsiteX10" fmla="*/ 4195017 w 4195017"/>
                <a:gd name="connsiteY10" fmla="*/ 2544126 h 3052964"/>
                <a:gd name="connsiteX11" fmla="*/ 3686179 w 4195017"/>
                <a:gd name="connsiteY11" fmla="*/ 3052964 h 3052964"/>
                <a:gd name="connsiteX12" fmla="*/ 3050711 w 4195017"/>
                <a:gd name="connsiteY12" fmla="*/ 3052964 h 3052964"/>
                <a:gd name="connsiteX13" fmla="*/ 2510563 w 4195017"/>
                <a:gd name="connsiteY13" fmla="*/ 3052964 h 3052964"/>
                <a:gd name="connsiteX14" fmla="*/ 1811548 w 4195017"/>
                <a:gd name="connsiteY14" fmla="*/ 3052964 h 3052964"/>
                <a:gd name="connsiteX15" fmla="*/ 1112533 w 4195017"/>
                <a:gd name="connsiteY15" fmla="*/ 3052964 h 3052964"/>
                <a:gd name="connsiteX16" fmla="*/ 508838 w 4195017"/>
                <a:gd name="connsiteY16" fmla="*/ 3052964 h 3052964"/>
                <a:gd name="connsiteX17" fmla="*/ 0 w 4195017"/>
                <a:gd name="connsiteY17" fmla="*/ 2544126 h 3052964"/>
                <a:gd name="connsiteX18" fmla="*/ 0 w 4195017"/>
                <a:gd name="connsiteY18" fmla="*/ 1886050 h 3052964"/>
                <a:gd name="connsiteX19" fmla="*/ 0 w 4195017"/>
                <a:gd name="connsiteY19" fmla="*/ 1268679 h 3052964"/>
                <a:gd name="connsiteX20" fmla="*/ 0 w 4195017"/>
                <a:gd name="connsiteY20" fmla="*/ 508838 h 305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4" fill="none" extrusionOk="0">
                  <a:moveTo>
                    <a:pt x="0" y="508838"/>
                  </a:moveTo>
                  <a:cubicBezTo>
                    <a:pt x="-30004" y="217656"/>
                    <a:pt x="193046" y="-51331"/>
                    <a:pt x="508838" y="0"/>
                  </a:cubicBezTo>
                  <a:cubicBezTo>
                    <a:pt x="655978" y="20734"/>
                    <a:pt x="866142" y="-5211"/>
                    <a:pt x="1112533" y="0"/>
                  </a:cubicBezTo>
                  <a:cubicBezTo>
                    <a:pt x="1358925" y="5211"/>
                    <a:pt x="1421890" y="20179"/>
                    <a:pt x="1684454" y="0"/>
                  </a:cubicBezTo>
                  <a:cubicBezTo>
                    <a:pt x="1947018" y="-20179"/>
                    <a:pt x="2004061" y="-18461"/>
                    <a:pt x="2288149" y="0"/>
                  </a:cubicBezTo>
                  <a:cubicBezTo>
                    <a:pt x="2572237" y="18461"/>
                    <a:pt x="2744028" y="216"/>
                    <a:pt x="2955391" y="0"/>
                  </a:cubicBezTo>
                  <a:cubicBezTo>
                    <a:pt x="3166754" y="-216"/>
                    <a:pt x="3410480" y="7098"/>
                    <a:pt x="3686179" y="0"/>
                  </a:cubicBezTo>
                  <a:cubicBezTo>
                    <a:pt x="3990060" y="-3478"/>
                    <a:pt x="4191948" y="185669"/>
                    <a:pt x="4195017" y="508838"/>
                  </a:cubicBezTo>
                  <a:cubicBezTo>
                    <a:pt x="4187894" y="795121"/>
                    <a:pt x="4196569" y="935125"/>
                    <a:pt x="4195017" y="1126209"/>
                  </a:cubicBezTo>
                  <a:cubicBezTo>
                    <a:pt x="4193465" y="1317293"/>
                    <a:pt x="4199099" y="1626930"/>
                    <a:pt x="4195017" y="1784285"/>
                  </a:cubicBezTo>
                  <a:cubicBezTo>
                    <a:pt x="4190935" y="1941640"/>
                    <a:pt x="4193394" y="2308691"/>
                    <a:pt x="4195017" y="2544126"/>
                  </a:cubicBezTo>
                  <a:cubicBezTo>
                    <a:pt x="4184372" y="2826928"/>
                    <a:pt x="3998941" y="3025440"/>
                    <a:pt x="3686179" y="3052964"/>
                  </a:cubicBezTo>
                  <a:cubicBezTo>
                    <a:pt x="3411953" y="3083535"/>
                    <a:pt x="3285223" y="3078779"/>
                    <a:pt x="3050711" y="3052964"/>
                  </a:cubicBezTo>
                  <a:cubicBezTo>
                    <a:pt x="2816199" y="3027149"/>
                    <a:pt x="2768822" y="3044764"/>
                    <a:pt x="2510563" y="3052964"/>
                  </a:cubicBezTo>
                  <a:cubicBezTo>
                    <a:pt x="2252304" y="3061164"/>
                    <a:pt x="1990482" y="3041407"/>
                    <a:pt x="1811548" y="3052964"/>
                  </a:cubicBezTo>
                  <a:cubicBezTo>
                    <a:pt x="1632614" y="3064521"/>
                    <a:pt x="1268909" y="3065481"/>
                    <a:pt x="1112533" y="3052964"/>
                  </a:cubicBezTo>
                  <a:cubicBezTo>
                    <a:pt x="956157" y="3040447"/>
                    <a:pt x="743157" y="3070221"/>
                    <a:pt x="508838" y="3052964"/>
                  </a:cubicBezTo>
                  <a:cubicBezTo>
                    <a:pt x="223719" y="3044583"/>
                    <a:pt x="33271" y="2811680"/>
                    <a:pt x="0" y="2544126"/>
                  </a:cubicBezTo>
                  <a:cubicBezTo>
                    <a:pt x="-9293" y="2304271"/>
                    <a:pt x="-21913" y="2180874"/>
                    <a:pt x="0" y="1886050"/>
                  </a:cubicBezTo>
                  <a:cubicBezTo>
                    <a:pt x="21913" y="1591226"/>
                    <a:pt x="15415" y="1514531"/>
                    <a:pt x="0" y="1268679"/>
                  </a:cubicBezTo>
                  <a:cubicBezTo>
                    <a:pt x="-15415" y="1022827"/>
                    <a:pt x="-10860" y="881908"/>
                    <a:pt x="0" y="508838"/>
                  </a:cubicBezTo>
                  <a:close/>
                </a:path>
                <a:path w="4195017" h="3052964" stroke="0" extrusionOk="0">
                  <a:moveTo>
                    <a:pt x="0" y="508838"/>
                  </a:moveTo>
                  <a:cubicBezTo>
                    <a:pt x="31135" y="176591"/>
                    <a:pt x="257843" y="28699"/>
                    <a:pt x="508838" y="0"/>
                  </a:cubicBezTo>
                  <a:cubicBezTo>
                    <a:pt x="661674" y="30117"/>
                    <a:pt x="1033481" y="15450"/>
                    <a:pt x="1207853" y="0"/>
                  </a:cubicBezTo>
                  <a:cubicBezTo>
                    <a:pt x="1382225" y="-15450"/>
                    <a:pt x="1489654" y="-24049"/>
                    <a:pt x="1748001" y="0"/>
                  </a:cubicBezTo>
                  <a:cubicBezTo>
                    <a:pt x="2006348" y="24049"/>
                    <a:pt x="2157582" y="1320"/>
                    <a:pt x="2351696" y="0"/>
                  </a:cubicBezTo>
                  <a:cubicBezTo>
                    <a:pt x="2545810" y="-1320"/>
                    <a:pt x="2823122" y="-22871"/>
                    <a:pt x="2955391" y="0"/>
                  </a:cubicBezTo>
                  <a:cubicBezTo>
                    <a:pt x="3087661" y="22871"/>
                    <a:pt x="3376028" y="31516"/>
                    <a:pt x="3686179" y="0"/>
                  </a:cubicBezTo>
                  <a:cubicBezTo>
                    <a:pt x="3930634" y="23930"/>
                    <a:pt x="4205412" y="221562"/>
                    <a:pt x="4195017" y="508838"/>
                  </a:cubicBezTo>
                  <a:cubicBezTo>
                    <a:pt x="4185697" y="831526"/>
                    <a:pt x="4209739" y="999743"/>
                    <a:pt x="4195017" y="1207620"/>
                  </a:cubicBezTo>
                  <a:cubicBezTo>
                    <a:pt x="4180295" y="1415497"/>
                    <a:pt x="4209305" y="1700957"/>
                    <a:pt x="4195017" y="1906402"/>
                  </a:cubicBezTo>
                  <a:cubicBezTo>
                    <a:pt x="4180729" y="2111847"/>
                    <a:pt x="4191110" y="2266924"/>
                    <a:pt x="4195017" y="2544126"/>
                  </a:cubicBezTo>
                  <a:cubicBezTo>
                    <a:pt x="4236054" y="2790102"/>
                    <a:pt x="3981588" y="3031558"/>
                    <a:pt x="3686179" y="3052964"/>
                  </a:cubicBezTo>
                  <a:cubicBezTo>
                    <a:pt x="3565168" y="3075965"/>
                    <a:pt x="3304249" y="3031421"/>
                    <a:pt x="3082484" y="3052964"/>
                  </a:cubicBezTo>
                  <a:cubicBezTo>
                    <a:pt x="2860719" y="3074507"/>
                    <a:pt x="2730342" y="3039008"/>
                    <a:pt x="2447016" y="3052964"/>
                  </a:cubicBezTo>
                  <a:cubicBezTo>
                    <a:pt x="2163690" y="3066920"/>
                    <a:pt x="2074085" y="3083440"/>
                    <a:pt x="1811548" y="3052964"/>
                  </a:cubicBezTo>
                  <a:cubicBezTo>
                    <a:pt x="1549011" y="3022488"/>
                    <a:pt x="1311792" y="3024885"/>
                    <a:pt x="1176080" y="3052964"/>
                  </a:cubicBezTo>
                  <a:cubicBezTo>
                    <a:pt x="1040368" y="3081043"/>
                    <a:pt x="665570" y="3063145"/>
                    <a:pt x="508838" y="3052964"/>
                  </a:cubicBezTo>
                  <a:cubicBezTo>
                    <a:pt x="212595" y="3065697"/>
                    <a:pt x="22085" y="2793350"/>
                    <a:pt x="0" y="2544126"/>
                  </a:cubicBezTo>
                  <a:cubicBezTo>
                    <a:pt x="-33735" y="2227150"/>
                    <a:pt x="20260" y="2052433"/>
                    <a:pt x="0" y="1845344"/>
                  </a:cubicBezTo>
                  <a:cubicBezTo>
                    <a:pt x="-20260" y="1638255"/>
                    <a:pt x="-20844" y="1500584"/>
                    <a:pt x="0" y="1187267"/>
                  </a:cubicBezTo>
                  <a:cubicBezTo>
                    <a:pt x="20844" y="873950"/>
                    <a:pt x="-25900" y="809910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C912985D-FB84-DE4E-A442-5684AF73A4A3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137EBAF-06D4-AB42-91FE-ECADB632535E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F03FD70-B004-EF46-8799-8163467DC57C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6CCB938F-E8D0-7042-9245-20FE3E39D059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95AC80B-29C5-3541-AFFA-019DE2BBA42B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217FFB62-C790-584A-89D9-91C4BE463B77}"/>
                </a:ext>
              </a:extLst>
            </p:cNvPr>
            <p:cNvGrpSpPr/>
            <p:nvPr/>
          </p:nvGrpSpPr>
          <p:grpSpPr>
            <a:xfrm>
              <a:off x="3017874" y="4610437"/>
              <a:ext cx="1542497" cy="1470938"/>
              <a:chOff x="2630003" y="6542550"/>
              <a:chExt cx="1542497" cy="1470938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8A0C07C-5DE8-A04F-A4C1-22619A72606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32500" y="6542550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93C9D5"/>
                </a:fgClr>
                <a:bgClr>
                  <a:schemeClr val="bg1"/>
                </a:bgClr>
              </a:pattFill>
              <a:ln>
                <a:solidFill>
                  <a:srgbClr val="93C9D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42148171-1A2F-764E-BC4F-F1C10F376D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A0127089-F932-E449-9527-D3134F2E7115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B59CF13-EFD8-3341-9A74-F0EC33F87691}"/>
                </a:ext>
              </a:extLst>
            </p:cNvPr>
            <p:cNvSpPr/>
            <p:nvPr/>
          </p:nvSpPr>
          <p:spPr>
            <a:xfrm>
              <a:off x="288099" y="6436120"/>
              <a:ext cx="4368278" cy="3173740"/>
            </a:xfrm>
            <a:custGeom>
              <a:avLst/>
              <a:gdLst>
                <a:gd name="connsiteX0" fmla="*/ 0 w 4195017"/>
                <a:gd name="connsiteY0" fmla="*/ 508837 h 3052959"/>
                <a:gd name="connsiteX1" fmla="*/ 508837 w 4195017"/>
                <a:gd name="connsiteY1" fmla="*/ 0 h 3052959"/>
                <a:gd name="connsiteX2" fmla="*/ 1176079 w 4195017"/>
                <a:gd name="connsiteY2" fmla="*/ 0 h 3052959"/>
                <a:gd name="connsiteX3" fmla="*/ 1811548 w 4195017"/>
                <a:gd name="connsiteY3" fmla="*/ 0 h 3052959"/>
                <a:gd name="connsiteX4" fmla="*/ 2415243 w 4195017"/>
                <a:gd name="connsiteY4" fmla="*/ 0 h 3052959"/>
                <a:gd name="connsiteX5" fmla="*/ 3018938 w 4195017"/>
                <a:gd name="connsiteY5" fmla="*/ 0 h 3052959"/>
                <a:gd name="connsiteX6" fmla="*/ 3686180 w 4195017"/>
                <a:gd name="connsiteY6" fmla="*/ 0 h 3052959"/>
                <a:gd name="connsiteX7" fmla="*/ 4195017 w 4195017"/>
                <a:gd name="connsiteY7" fmla="*/ 508837 h 3052959"/>
                <a:gd name="connsiteX8" fmla="*/ 4195017 w 4195017"/>
                <a:gd name="connsiteY8" fmla="*/ 1227971 h 3052959"/>
                <a:gd name="connsiteX9" fmla="*/ 4195017 w 4195017"/>
                <a:gd name="connsiteY9" fmla="*/ 1886047 h 3052959"/>
                <a:gd name="connsiteX10" fmla="*/ 4195017 w 4195017"/>
                <a:gd name="connsiteY10" fmla="*/ 2544122 h 3052959"/>
                <a:gd name="connsiteX11" fmla="*/ 3686180 w 4195017"/>
                <a:gd name="connsiteY11" fmla="*/ 3052959 h 3052959"/>
                <a:gd name="connsiteX12" fmla="*/ 2987165 w 4195017"/>
                <a:gd name="connsiteY12" fmla="*/ 3052959 h 3052959"/>
                <a:gd name="connsiteX13" fmla="*/ 2447016 w 4195017"/>
                <a:gd name="connsiteY13" fmla="*/ 3052959 h 3052959"/>
                <a:gd name="connsiteX14" fmla="*/ 1875094 w 4195017"/>
                <a:gd name="connsiteY14" fmla="*/ 3052959 h 3052959"/>
                <a:gd name="connsiteX15" fmla="*/ 1239626 w 4195017"/>
                <a:gd name="connsiteY15" fmla="*/ 3052959 h 3052959"/>
                <a:gd name="connsiteX16" fmla="*/ 508837 w 4195017"/>
                <a:gd name="connsiteY16" fmla="*/ 3052959 h 3052959"/>
                <a:gd name="connsiteX17" fmla="*/ 0 w 4195017"/>
                <a:gd name="connsiteY17" fmla="*/ 2544122 h 3052959"/>
                <a:gd name="connsiteX18" fmla="*/ 0 w 4195017"/>
                <a:gd name="connsiteY18" fmla="*/ 1865694 h 3052959"/>
                <a:gd name="connsiteX19" fmla="*/ 0 w 4195017"/>
                <a:gd name="connsiteY19" fmla="*/ 1166912 h 3052959"/>
                <a:gd name="connsiteX20" fmla="*/ 0 w 4195017"/>
                <a:gd name="connsiteY20" fmla="*/ 508837 h 305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59" fill="none" extrusionOk="0">
                  <a:moveTo>
                    <a:pt x="0" y="508837"/>
                  </a:moveTo>
                  <a:cubicBezTo>
                    <a:pt x="-3746" y="218403"/>
                    <a:pt x="178207" y="19851"/>
                    <a:pt x="508837" y="0"/>
                  </a:cubicBezTo>
                  <a:cubicBezTo>
                    <a:pt x="757146" y="-2388"/>
                    <a:pt x="992126" y="-15923"/>
                    <a:pt x="1176079" y="0"/>
                  </a:cubicBezTo>
                  <a:cubicBezTo>
                    <a:pt x="1360032" y="15923"/>
                    <a:pt x="1645879" y="17416"/>
                    <a:pt x="1811548" y="0"/>
                  </a:cubicBezTo>
                  <a:cubicBezTo>
                    <a:pt x="1977217" y="-17416"/>
                    <a:pt x="2187256" y="-14885"/>
                    <a:pt x="2415243" y="0"/>
                  </a:cubicBezTo>
                  <a:cubicBezTo>
                    <a:pt x="2643231" y="14885"/>
                    <a:pt x="2827423" y="-17850"/>
                    <a:pt x="3018938" y="0"/>
                  </a:cubicBezTo>
                  <a:cubicBezTo>
                    <a:pt x="3210453" y="17850"/>
                    <a:pt x="3457945" y="16871"/>
                    <a:pt x="3686180" y="0"/>
                  </a:cubicBezTo>
                  <a:cubicBezTo>
                    <a:pt x="3941109" y="30870"/>
                    <a:pt x="4136119" y="239231"/>
                    <a:pt x="4195017" y="508837"/>
                  </a:cubicBezTo>
                  <a:cubicBezTo>
                    <a:pt x="4171794" y="735547"/>
                    <a:pt x="4194892" y="914864"/>
                    <a:pt x="4195017" y="1227971"/>
                  </a:cubicBezTo>
                  <a:cubicBezTo>
                    <a:pt x="4195142" y="1541078"/>
                    <a:pt x="4227653" y="1663155"/>
                    <a:pt x="4195017" y="1886047"/>
                  </a:cubicBezTo>
                  <a:cubicBezTo>
                    <a:pt x="4162381" y="2108939"/>
                    <a:pt x="4206279" y="2277001"/>
                    <a:pt x="4195017" y="2544122"/>
                  </a:cubicBezTo>
                  <a:cubicBezTo>
                    <a:pt x="4226229" y="2768758"/>
                    <a:pt x="3951405" y="3023274"/>
                    <a:pt x="3686180" y="3052959"/>
                  </a:cubicBezTo>
                  <a:cubicBezTo>
                    <a:pt x="3379778" y="3045513"/>
                    <a:pt x="3227300" y="3072612"/>
                    <a:pt x="2987165" y="3052959"/>
                  </a:cubicBezTo>
                  <a:cubicBezTo>
                    <a:pt x="2747031" y="3033306"/>
                    <a:pt x="2687787" y="3031317"/>
                    <a:pt x="2447016" y="3052959"/>
                  </a:cubicBezTo>
                  <a:cubicBezTo>
                    <a:pt x="2206245" y="3074601"/>
                    <a:pt x="1994410" y="3032033"/>
                    <a:pt x="1875094" y="3052959"/>
                  </a:cubicBezTo>
                  <a:cubicBezTo>
                    <a:pt x="1755778" y="3073885"/>
                    <a:pt x="1530543" y="3065481"/>
                    <a:pt x="1239626" y="3052959"/>
                  </a:cubicBezTo>
                  <a:cubicBezTo>
                    <a:pt x="948709" y="3040437"/>
                    <a:pt x="721409" y="3051828"/>
                    <a:pt x="508837" y="3052959"/>
                  </a:cubicBezTo>
                  <a:cubicBezTo>
                    <a:pt x="212633" y="3101855"/>
                    <a:pt x="51083" y="2840856"/>
                    <a:pt x="0" y="2544122"/>
                  </a:cubicBezTo>
                  <a:cubicBezTo>
                    <a:pt x="-13558" y="2328469"/>
                    <a:pt x="25004" y="2126659"/>
                    <a:pt x="0" y="1865694"/>
                  </a:cubicBezTo>
                  <a:cubicBezTo>
                    <a:pt x="-25004" y="1604729"/>
                    <a:pt x="-4438" y="1497137"/>
                    <a:pt x="0" y="1166912"/>
                  </a:cubicBezTo>
                  <a:cubicBezTo>
                    <a:pt x="4438" y="836687"/>
                    <a:pt x="-7409" y="643152"/>
                    <a:pt x="0" y="508837"/>
                  </a:cubicBezTo>
                  <a:close/>
                </a:path>
                <a:path w="4195017" h="3052959" stroke="0" extrusionOk="0">
                  <a:moveTo>
                    <a:pt x="0" y="508837"/>
                  </a:moveTo>
                  <a:cubicBezTo>
                    <a:pt x="39064" y="204583"/>
                    <a:pt x="178431" y="20060"/>
                    <a:pt x="508837" y="0"/>
                  </a:cubicBezTo>
                  <a:cubicBezTo>
                    <a:pt x="768805" y="6921"/>
                    <a:pt x="953836" y="565"/>
                    <a:pt x="1080759" y="0"/>
                  </a:cubicBezTo>
                  <a:cubicBezTo>
                    <a:pt x="1207682" y="-565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2962" y="25826"/>
                    <a:pt x="3686180" y="0"/>
                  </a:cubicBezTo>
                  <a:cubicBezTo>
                    <a:pt x="3922894" y="33287"/>
                    <a:pt x="4260451" y="204476"/>
                    <a:pt x="4195017" y="508837"/>
                  </a:cubicBezTo>
                  <a:cubicBezTo>
                    <a:pt x="4192250" y="651935"/>
                    <a:pt x="4170878" y="1027582"/>
                    <a:pt x="4195017" y="1166912"/>
                  </a:cubicBezTo>
                  <a:cubicBezTo>
                    <a:pt x="4219156" y="1306243"/>
                    <a:pt x="4176469" y="1605935"/>
                    <a:pt x="4195017" y="1784282"/>
                  </a:cubicBezTo>
                  <a:cubicBezTo>
                    <a:pt x="4213566" y="1962629"/>
                    <a:pt x="4220952" y="2341662"/>
                    <a:pt x="4195017" y="2544122"/>
                  </a:cubicBezTo>
                  <a:cubicBezTo>
                    <a:pt x="4226833" y="2766942"/>
                    <a:pt x="3979681" y="3039043"/>
                    <a:pt x="3686180" y="3052959"/>
                  </a:cubicBezTo>
                  <a:cubicBezTo>
                    <a:pt x="3428905" y="3032375"/>
                    <a:pt x="3246077" y="3056458"/>
                    <a:pt x="3114258" y="3052959"/>
                  </a:cubicBezTo>
                  <a:cubicBezTo>
                    <a:pt x="2982439" y="3049460"/>
                    <a:pt x="2584033" y="3030115"/>
                    <a:pt x="2447016" y="3052959"/>
                  </a:cubicBezTo>
                  <a:cubicBezTo>
                    <a:pt x="2309999" y="3075803"/>
                    <a:pt x="1910052" y="3045299"/>
                    <a:pt x="1748001" y="3052959"/>
                  </a:cubicBezTo>
                  <a:cubicBezTo>
                    <a:pt x="1585950" y="3060619"/>
                    <a:pt x="1393388" y="3054984"/>
                    <a:pt x="1176079" y="3052959"/>
                  </a:cubicBezTo>
                  <a:cubicBezTo>
                    <a:pt x="958770" y="3050934"/>
                    <a:pt x="818046" y="3042433"/>
                    <a:pt x="508837" y="3052959"/>
                  </a:cubicBezTo>
                  <a:cubicBezTo>
                    <a:pt x="218006" y="3026131"/>
                    <a:pt x="-18453" y="2848681"/>
                    <a:pt x="0" y="2544122"/>
                  </a:cubicBezTo>
                  <a:cubicBezTo>
                    <a:pt x="-10915" y="2330593"/>
                    <a:pt x="-19249" y="2234884"/>
                    <a:pt x="0" y="1926752"/>
                  </a:cubicBezTo>
                  <a:cubicBezTo>
                    <a:pt x="19249" y="1618620"/>
                    <a:pt x="17518" y="1451623"/>
                    <a:pt x="0" y="1248324"/>
                  </a:cubicBezTo>
                  <a:cubicBezTo>
                    <a:pt x="-17518" y="1045025"/>
                    <a:pt x="26614" y="850140"/>
                    <a:pt x="0" y="5088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7" name="Rectangle : coins arrondis 26">
              <a:extLst>
                <a:ext uri="{FF2B5EF4-FFF2-40B4-BE49-F238E27FC236}">
                  <a16:creationId xmlns:a16="http://schemas.microsoft.com/office/drawing/2014/main" id="{5B68242F-2999-CA41-A232-182F271173AC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B78BE75B-A561-354D-8665-CB277BE25E22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CA1BC4BA-23BE-3E46-AEF9-50CB4BB372F4}"/>
                </a:ext>
              </a:extLst>
            </p:cNvPr>
            <p:cNvSpPr/>
            <p:nvPr/>
          </p:nvSpPr>
          <p:spPr>
            <a:xfrm>
              <a:off x="5012713" y="7244714"/>
              <a:ext cx="2353979" cy="2424446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AAD7E040-8B34-A24A-977A-3D0FC7710083}"/>
                </a:ext>
              </a:extLst>
            </p:cNvPr>
            <p:cNvSpPr/>
            <p:nvPr/>
          </p:nvSpPr>
          <p:spPr>
            <a:xfrm>
              <a:off x="4936168" y="7231408"/>
              <a:ext cx="2353979" cy="2379134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0ABD3C2-EB74-AF41-973D-F7A00E6BF684}"/>
              </a:ext>
            </a:extLst>
          </p:cNvPr>
          <p:cNvSpPr txBox="1"/>
          <p:nvPr/>
        </p:nvSpPr>
        <p:spPr>
          <a:xfrm>
            <a:off x="497751" y="108994"/>
            <a:ext cx="67923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5132E84-3D4D-9844-923D-5A46B1C1CF32}"/>
              </a:ext>
            </a:extLst>
          </p:cNvPr>
          <p:cNvSpPr txBox="1"/>
          <p:nvPr/>
        </p:nvSpPr>
        <p:spPr>
          <a:xfrm>
            <a:off x="3122103" y="4903482"/>
            <a:ext cx="1239442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rituels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599686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93C9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93C9D5"/>
          </a:solidFill>
          <a:ln>
            <a:solidFill>
              <a:srgbClr val="93C9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 w="12700"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1CD3875A-F7CE-BD4C-A61D-2BA0C4F0263D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2762716" y="6648446"/>
            <a:chExt cx="1357749" cy="12962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BBB64E3-AB6A-874A-9E0F-187EF18545A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45912" y="6670192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-81914" y="294736"/>
                    <a:pt x="327202" y="-37460"/>
                    <a:pt x="691442" y="0"/>
                  </a:cubicBezTo>
                  <a:cubicBezTo>
                    <a:pt x="1057962" y="-64498"/>
                    <a:pt x="1476837" y="306556"/>
                    <a:pt x="1382884" y="720000"/>
                  </a:cubicBezTo>
                  <a:cubicBezTo>
                    <a:pt x="1361421" y="1077684"/>
                    <a:pt x="1094798" y="1424517"/>
                    <a:pt x="691442" y="1440000"/>
                  </a:cubicBezTo>
                  <a:cubicBezTo>
                    <a:pt x="264781" y="1467846"/>
                    <a:pt x="22096" y="1071206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8892" y="307277"/>
                    <a:pt x="292689" y="75902"/>
                    <a:pt x="691442" y="0"/>
                  </a:cubicBezTo>
                  <a:cubicBezTo>
                    <a:pt x="994637" y="18593"/>
                    <a:pt x="1361549" y="365252"/>
                    <a:pt x="1382884" y="720000"/>
                  </a:cubicBezTo>
                  <a:cubicBezTo>
                    <a:pt x="1373247" y="1175433"/>
                    <a:pt x="1093325" y="1419813"/>
                    <a:pt x="691442" y="1440000"/>
                  </a:cubicBezTo>
                  <a:cubicBezTo>
                    <a:pt x="395121" y="1419979"/>
                    <a:pt x="-38513" y="1159045"/>
                    <a:pt x="0" y="720000"/>
                  </a:cubicBezTo>
                  <a:close/>
                </a:path>
              </a:pathLst>
            </a:custGeom>
            <a:pattFill prst="dkDnDiag">
              <a:fgClr>
                <a:srgbClr val="93C9D5"/>
              </a:fgClr>
              <a:bgClr>
                <a:schemeClr val="bg1"/>
              </a:bgClr>
            </a:pattFill>
            <a:ln>
              <a:solidFill>
                <a:srgbClr val="93C9D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AE4C987-61D7-E445-9187-3CD3002731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2716" y="6648446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76762" y="278022"/>
                    <a:pt x="294978" y="-12630"/>
                    <a:pt x="691442" y="0"/>
                  </a:cubicBezTo>
                  <a:cubicBezTo>
                    <a:pt x="1075238" y="46423"/>
                    <a:pt x="1351775" y="344819"/>
                    <a:pt x="1382884" y="720000"/>
                  </a:cubicBezTo>
                  <a:cubicBezTo>
                    <a:pt x="1385981" y="1131600"/>
                    <a:pt x="1056189" y="1497509"/>
                    <a:pt x="691442" y="1440000"/>
                  </a:cubicBezTo>
                  <a:cubicBezTo>
                    <a:pt x="388712" y="1450105"/>
                    <a:pt x="-44110" y="1142331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31422" y="410194"/>
                    <a:pt x="348149" y="79842"/>
                    <a:pt x="691442" y="0"/>
                  </a:cubicBezTo>
                  <a:cubicBezTo>
                    <a:pt x="1132345" y="22893"/>
                    <a:pt x="1422343" y="315515"/>
                    <a:pt x="1382884" y="720000"/>
                  </a:cubicBezTo>
                  <a:cubicBezTo>
                    <a:pt x="1402071" y="1080027"/>
                    <a:pt x="1090111" y="1409275"/>
                    <a:pt x="691442" y="1440000"/>
                  </a:cubicBezTo>
                  <a:cubicBezTo>
                    <a:pt x="247574" y="1396251"/>
                    <a:pt x="-9999" y="1106238"/>
                    <a:pt x="0" y="7200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chemeClr val="tx1"/>
                </a:solidFill>
                <a:latin typeface="Baskerville" panose="02020502070401020303" pitchFamily="18" charset="0"/>
                <a:ea typeface="Baskerville" panose="02020502070401020303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32E2001E-D6EF-1248-895A-2FD8AFEAA8CC}"/>
              </a:ext>
            </a:extLst>
          </p:cNvPr>
          <p:cNvSpPr txBox="1"/>
          <p:nvPr/>
        </p:nvSpPr>
        <p:spPr>
          <a:xfrm>
            <a:off x="3253559" y="4999017"/>
            <a:ext cx="1071126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jeux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539570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8EB1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8EB1D1"/>
          </a:solidFill>
          <a:ln>
            <a:solidFill>
              <a:srgbClr val="8EB1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B74D7D64-5121-514C-BD10-068819963FE8}"/>
              </a:ext>
            </a:extLst>
          </p:cNvPr>
          <p:cNvGrpSpPr/>
          <p:nvPr/>
        </p:nvGrpSpPr>
        <p:grpSpPr>
          <a:xfrm>
            <a:off x="428878" y="1171785"/>
            <a:ext cx="6797832" cy="8596575"/>
            <a:chOff x="288099" y="1171785"/>
            <a:chExt cx="7078593" cy="8596575"/>
          </a:xfrm>
        </p:grpSpPr>
        <p:sp>
          <p:nvSpPr>
            <p:cNvPr id="32" name="Rectangle : coins arrondis 31">
              <a:extLst>
                <a:ext uri="{FF2B5EF4-FFF2-40B4-BE49-F238E27FC236}">
                  <a16:creationId xmlns:a16="http://schemas.microsoft.com/office/drawing/2014/main" id="{CFF400ED-193D-1447-B626-4C01077F00BA}"/>
                </a:ext>
              </a:extLst>
            </p:cNvPr>
            <p:cNvSpPr/>
            <p:nvPr/>
          </p:nvSpPr>
          <p:spPr>
            <a:xfrm>
              <a:off x="373269" y="6503538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072291 w 4195017"/>
                <a:gd name="connsiteY2" fmla="*/ 0 h 3264822"/>
                <a:gd name="connsiteX3" fmla="*/ 1662568 w 4195017"/>
                <a:gd name="connsiteY3" fmla="*/ 0 h 3264822"/>
                <a:gd name="connsiteX4" fmla="*/ 2314979 w 4195017"/>
                <a:gd name="connsiteY4" fmla="*/ 0 h 3264822"/>
                <a:gd name="connsiteX5" fmla="*/ 2967390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88280 h 3264822"/>
                <a:gd name="connsiteX9" fmla="*/ 4195017 w 4195017"/>
                <a:gd name="connsiteY9" fmla="*/ 1675942 h 3264822"/>
                <a:gd name="connsiteX10" fmla="*/ 4195017 w 4195017"/>
                <a:gd name="connsiteY10" fmla="*/ 2720674 h 3264822"/>
                <a:gd name="connsiteX11" fmla="*/ 3650869 w 4195017"/>
                <a:gd name="connsiteY11" fmla="*/ 3264822 h 3264822"/>
                <a:gd name="connsiteX12" fmla="*/ 3029525 w 4195017"/>
                <a:gd name="connsiteY12" fmla="*/ 3264822 h 3264822"/>
                <a:gd name="connsiteX13" fmla="*/ 2346046 w 4195017"/>
                <a:gd name="connsiteY13" fmla="*/ 3264822 h 3264822"/>
                <a:gd name="connsiteX14" fmla="*/ 1662568 w 4195017"/>
                <a:gd name="connsiteY14" fmla="*/ 3264822 h 3264822"/>
                <a:gd name="connsiteX15" fmla="*/ 544148 w 4195017"/>
                <a:gd name="connsiteY15" fmla="*/ 3264822 h 3264822"/>
                <a:gd name="connsiteX16" fmla="*/ 0 w 4195017"/>
                <a:gd name="connsiteY16" fmla="*/ 2720674 h 3264822"/>
                <a:gd name="connsiteX17" fmla="*/ 0 w 4195017"/>
                <a:gd name="connsiteY17" fmla="*/ 2198308 h 3264822"/>
                <a:gd name="connsiteX18" fmla="*/ 0 w 4195017"/>
                <a:gd name="connsiteY18" fmla="*/ 1719472 h 3264822"/>
                <a:gd name="connsiteX19" fmla="*/ 0 w 4195017"/>
                <a:gd name="connsiteY19" fmla="*/ 1153575 h 3264822"/>
                <a:gd name="connsiteX20" fmla="*/ 0 w 4195017"/>
                <a:gd name="connsiteY20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-4728" y="281532"/>
                    <a:pt x="273271" y="205"/>
                    <a:pt x="544148" y="0"/>
                  </a:cubicBezTo>
                  <a:cubicBezTo>
                    <a:pt x="657332" y="22515"/>
                    <a:pt x="930811" y="-21291"/>
                    <a:pt x="1072291" y="0"/>
                  </a:cubicBezTo>
                  <a:cubicBezTo>
                    <a:pt x="1213771" y="21291"/>
                    <a:pt x="1402145" y="7715"/>
                    <a:pt x="1662568" y="0"/>
                  </a:cubicBezTo>
                  <a:cubicBezTo>
                    <a:pt x="1922991" y="-7715"/>
                    <a:pt x="2162444" y="-10442"/>
                    <a:pt x="2314979" y="0"/>
                  </a:cubicBezTo>
                  <a:cubicBezTo>
                    <a:pt x="2467514" y="10442"/>
                    <a:pt x="2660786" y="-11393"/>
                    <a:pt x="2967390" y="0"/>
                  </a:cubicBezTo>
                  <a:cubicBezTo>
                    <a:pt x="3273994" y="11393"/>
                    <a:pt x="3314899" y="2959"/>
                    <a:pt x="3650869" y="0"/>
                  </a:cubicBezTo>
                  <a:cubicBezTo>
                    <a:pt x="3960152" y="-8214"/>
                    <a:pt x="4173373" y="281428"/>
                    <a:pt x="4195017" y="544148"/>
                  </a:cubicBezTo>
                  <a:cubicBezTo>
                    <a:pt x="4177962" y="740798"/>
                    <a:pt x="4186776" y="866296"/>
                    <a:pt x="4195017" y="1088280"/>
                  </a:cubicBezTo>
                  <a:cubicBezTo>
                    <a:pt x="4203258" y="1310264"/>
                    <a:pt x="4180877" y="1467230"/>
                    <a:pt x="4195017" y="1675942"/>
                  </a:cubicBezTo>
                  <a:cubicBezTo>
                    <a:pt x="4209157" y="1884654"/>
                    <a:pt x="4194686" y="2449657"/>
                    <a:pt x="4195017" y="2720674"/>
                  </a:cubicBezTo>
                  <a:cubicBezTo>
                    <a:pt x="4187601" y="3017554"/>
                    <a:pt x="4019743" y="3265066"/>
                    <a:pt x="3650869" y="3264822"/>
                  </a:cubicBezTo>
                  <a:cubicBezTo>
                    <a:pt x="3505361" y="3262965"/>
                    <a:pt x="3202450" y="3265040"/>
                    <a:pt x="3029525" y="3264822"/>
                  </a:cubicBezTo>
                  <a:cubicBezTo>
                    <a:pt x="2856600" y="3264604"/>
                    <a:pt x="2665040" y="3277784"/>
                    <a:pt x="2346046" y="3264822"/>
                  </a:cubicBezTo>
                  <a:cubicBezTo>
                    <a:pt x="2027052" y="3251860"/>
                    <a:pt x="1843308" y="3270907"/>
                    <a:pt x="1662568" y="3264822"/>
                  </a:cubicBezTo>
                  <a:cubicBezTo>
                    <a:pt x="1481828" y="3258737"/>
                    <a:pt x="945879" y="3243226"/>
                    <a:pt x="544148" y="3264822"/>
                  </a:cubicBezTo>
                  <a:cubicBezTo>
                    <a:pt x="226369" y="3229521"/>
                    <a:pt x="8898" y="3017597"/>
                    <a:pt x="0" y="2720674"/>
                  </a:cubicBezTo>
                  <a:cubicBezTo>
                    <a:pt x="22357" y="2588922"/>
                    <a:pt x="-5587" y="2423990"/>
                    <a:pt x="0" y="2198308"/>
                  </a:cubicBezTo>
                  <a:cubicBezTo>
                    <a:pt x="5587" y="1972626"/>
                    <a:pt x="4737" y="1891541"/>
                    <a:pt x="0" y="1719472"/>
                  </a:cubicBezTo>
                  <a:cubicBezTo>
                    <a:pt x="-4737" y="1547403"/>
                    <a:pt x="530" y="1360760"/>
                    <a:pt x="0" y="1153575"/>
                  </a:cubicBezTo>
                  <a:cubicBezTo>
                    <a:pt x="-530" y="946390"/>
                    <a:pt x="18520" y="710328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25243" y="202094"/>
                    <a:pt x="272628" y="27722"/>
                    <a:pt x="544148" y="0"/>
                  </a:cubicBezTo>
                  <a:cubicBezTo>
                    <a:pt x="772243" y="588"/>
                    <a:pt x="1081197" y="-31857"/>
                    <a:pt x="1227627" y="0"/>
                  </a:cubicBezTo>
                  <a:cubicBezTo>
                    <a:pt x="1374057" y="31857"/>
                    <a:pt x="1597724" y="-23637"/>
                    <a:pt x="1755769" y="0"/>
                  </a:cubicBezTo>
                  <a:cubicBezTo>
                    <a:pt x="1913814" y="23637"/>
                    <a:pt x="2167346" y="-19110"/>
                    <a:pt x="2346046" y="0"/>
                  </a:cubicBezTo>
                  <a:cubicBezTo>
                    <a:pt x="2524746" y="19110"/>
                    <a:pt x="2680957" y="-12495"/>
                    <a:pt x="2936323" y="0"/>
                  </a:cubicBezTo>
                  <a:cubicBezTo>
                    <a:pt x="3191689" y="12495"/>
                    <a:pt x="3501718" y="31643"/>
                    <a:pt x="3650869" y="0"/>
                  </a:cubicBezTo>
                  <a:cubicBezTo>
                    <a:pt x="3926095" y="16555"/>
                    <a:pt x="4236844" y="218465"/>
                    <a:pt x="4195017" y="544148"/>
                  </a:cubicBezTo>
                  <a:cubicBezTo>
                    <a:pt x="4211005" y="756242"/>
                    <a:pt x="4219537" y="836732"/>
                    <a:pt x="4195017" y="1110045"/>
                  </a:cubicBezTo>
                  <a:cubicBezTo>
                    <a:pt x="4170497" y="1383358"/>
                    <a:pt x="4186286" y="1453839"/>
                    <a:pt x="4195017" y="1675942"/>
                  </a:cubicBezTo>
                  <a:cubicBezTo>
                    <a:pt x="4203748" y="1898045"/>
                    <a:pt x="4198818" y="2032044"/>
                    <a:pt x="4195017" y="2176543"/>
                  </a:cubicBezTo>
                  <a:cubicBezTo>
                    <a:pt x="4191216" y="2321042"/>
                    <a:pt x="4198649" y="2467746"/>
                    <a:pt x="4195017" y="2720674"/>
                  </a:cubicBezTo>
                  <a:cubicBezTo>
                    <a:pt x="4160420" y="2985684"/>
                    <a:pt x="3950575" y="3204313"/>
                    <a:pt x="3650869" y="3264822"/>
                  </a:cubicBezTo>
                  <a:cubicBezTo>
                    <a:pt x="3437231" y="3292105"/>
                    <a:pt x="3218078" y="3262482"/>
                    <a:pt x="2998458" y="3264822"/>
                  </a:cubicBezTo>
                  <a:cubicBezTo>
                    <a:pt x="2778838" y="3267162"/>
                    <a:pt x="2589544" y="3258602"/>
                    <a:pt x="2377113" y="3264822"/>
                  </a:cubicBezTo>
                  <a:cubicBezTo>
                    <a:pt x="2164682" y="3271042"/>
                    <a:pt x="1962480" y="3251382"/>
                    <a:pt x="1755769" y="3264822"/>
                  </a:cubicBezTo>
                  <a:cubicBezTo>
                    <a:pt x="1549058" y="3278262"/>
                    <a:pt x="1391111" y="3286112"/>
                    <a:pt x="1227627" y="3264822"/>
                  </a:cubicBezTo>
                  <a:cubicBezTo>
                    <a:pt x="1064143" y="3243532"/>
                    <a:pt x="687074" y="3295340"/>
                    <a:pt x="544148" y="3264822"/>
                  </a:cubicBezTo>
                  <a:cubicBezTo>
                    <a:pt x="263466" y="3261449"/>
                    <a:pt x="7095" y="3019710"/>
                    <a:pt x="0" y="2720674"/>
                  </a:cubicBezTo>
                  <a:cubicBezTo>
                    <a:pt x="-7492" y="2568546"/>
                    <a:pt x="-3361" y="2285974"/>
                    <a:pt x="0" y="2133012"/>
                  </a:cubicBezTo>
                  <a:cubicBezTo>
                    <a:pt x="3361" y="1980050"/>
                    <a:pt x="19812" y="1806095"/>
                    <a:pt x="0" y="1545350"/>
                  </a:cubicBezTo>
                  <a:cubicBezTo>
                    <a:pt x="-19812" y="1284605"/>
                    <a:pt x="-11652" y="892517"/>
                    <a:pt x="0" y="54414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3" name="Rectangle : coins arrondis 32">
              <a:extLst>
                <a:ext uri="{FF2B5EF4-FFF2-40B4-BE49-F238E27FC236}">
                  <a16:creationId xmlns:a16="http://schemas.microsoft.com/office/drawing/2014/main" id="{618DCC24-C6FD-F546-BF97-11BE4BAE5B49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5" name="Rectangle : coins arrondis 34">
              <a:extLst>
                <a:ext uri="{FF2B5EF4-FFF2-40B4-BE49-F238E27FC236}">
                  <a16:creationId xmlns:a16="http://schemas.microsoft.com/office/drawing/2014/main" id="{4A44974A-EDA7-FE4C-AF95-720036021428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6" name="Rectangle : coins arrondis 35">
              <a:extLst>
                <a:ext uri="{FF2B5EF4-FFF2-40B4-BE49-F238E27FC236}">
                  <a16:creationId xmlns:a16="http://schemas.microsoft.com/office/drawing/2014/main" id="{429F48A1-D83A-2441-A18D-87EAB4D74487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1CD3875A-F7CE-BD4C-A61D-2BA0C4F0263D}"/>
                </a:ext>
              </a:extLst>
            </p:cNvPr>
            <p:cNvGrpSpPr/>
            <p:nvPr/>
          </p:nvGrpSpPr>
          <p:grpSpPr>
            <a:xfrm>
              <a:off x="3017874" y="4625843"/>
              <a:ext cx="1535048" cy="1455532"/>
              <a:chOff x="2630003" y="6557956"/>
              <a:chExt cx="1535048" cy="1455532"/>
            </a:xfrm>
          </p:grpSpPr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EBBB64E3-AB6A-874A-9E0F-187EF18545AC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25051" y="6557956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8EB1D1"/>
                </a:fgClr>
                <a:bgClr>
                  <a:schemeClr val="bg1"/>
                </a:bgClr>
              </a:pattFill>
              <a:ln>
                <a:solidFill>
                  <a:srgbClr val="8EB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1AE4C987-61D7-E445-9187-3CD30027317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89EBA545-EC87-0D49-B9D6-0F4AEA7A6A68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0" name="Rectangle : coins arrondis 39">
              <a:extLst>
                <a:ext uri="{FF2B5EF4-FFF2-40B4-BE49-F238E27FC236}">
                  <a16:creationId xmlns:a16="http://schemas.microsoft.com/office/drawing/2014/main" id="{52285C76-0FE4-1B4F-91C9-CB1CA8310E96}"/>
                </a:ext>
              </a:extLst>
            </p:cNvPr>
            <p:cNvSpPr/>
            <p:nvPr/>
          </p:nvSpPr>
          <p:spPr>
            <a:xfrm>
              <a:off x="288099" y="6436120"/>
              <a:ext cx="4368278" cy="3264822"/>
            </a:xfrm>
            <a:custGeom>
              <a:avLst/>
              <a:gdLst>
                <a:gd name="connsiteX0" fmla="*/ 0 w 4195017"/>
                <a:gd name="connsiteY0" fmla="*/ 544148 h 3264822"/>
                <a:gd name="connsiteX1" fmla="*/ 544148 w 4195017"/>
                <a:gd name="connsiteY1" fmla="*/ 0 h 3264822"/>
                <a:gd name="connsiteX2" fmla="*/ 1196559 w 4195017"/>
                <a:gd name="connsiteY2" fmla="*/ 0 h 3264822"/>
                <a:gd name="connsiteX3" fmla="*/ 1786836 w 4195017"/>
                <a:gd name="connsiteY3" fmla="*/ 0 h 3264822"/>
                <a:gd name="connsiteX4" fmla="*/ 2439248 w 4195017"/>
                <a:gd name="connsiteY4" fmla="*/ 0 h 3264822"/>
                <a:gd name="connsiteX5" fmla="*/ 2998458 w 4195017"/>
                <a:gd name="connsiteY5" fmla="*/ 0 h 3264822"/>
                <a:gd name="connsiteX6" fmla="*/ 3650869 w 4195017"/>
                <a:gd name="connsiteY6" fmla="*/ 0 h 3264822"/>
                <a:gd name="connsiteX7" fmla="*/ 4195017 w 4195017"/>
                <a:gd name="connsiteY7" fmla="*/ 544148 h 3264822"/>
                <a:gd name="connsiteX8" fmla="*/ 4195017 w 4195017"/>
                <a:gd name="connsiteY8" fmla="*/ 1044749 h 3264822"/>
                <a:gd name="connsiteX9" fmla="*/ 4195017 w 4195017"/>
                <a:gd name="connsiteY9" fmla="*/ 1632411 h 3264822"/>
                <a:gd name="connsiteX10" fmla="*/ 4195017 w 4195017"/>
                <a:gd name="connsiteY10" fmla="*/ 2176543 h 3264822"/>
                <a:gd name="connsiteX11" fmla="*/ 4195017 w 4195017"/>
                <a:gd name="connsiteY11" fmla="*/ 2720674 h 3264822"/>
                <a:gd name="connsiteX12" fmla="*/ 3650869 w 4195017"/>
                <a:gd name="connsiteY12" fmla="*/ 3264822 h 3264822"/>
                <a:gd name="connsiteX13" fmla="*/ 3060592 w 4195017"/>
                <a:gd name="connsiteY13" fmla="*/ 3264822 h 3264822"/>
                <a:gd name="connsiteX14" fmla="*/ 2408181 w 4195017"/>
                <a:gd name="connsiteY14" fmla="*/ 3264822 h 3264822"/>
                <a:gd name="connsiteX15" fmla="*/ 1724702 w 4195017"/>
                <a:gd name="connsiteY15" fmla="*/ 3264822 h 3264822"/>
                <a:gd name="connsiteX16" fmla="*/ 1103358 w 4195017"/>
                <a:gd name="connsiteY16" fmla="*/ 3264822 h 3264822"/>
                <a:gd name="connsiteX17" fmla="*/ 544148 w 4195017"/>
                <a:gd name="connsiteY17" fmla="*/ 3264822 h 3264822"/>
                <a:gd name="connsiteX18" fmla="*/ 0 w 4195017"/>
                <a:gd name="connsiteY18" fmla="*/ 2720674 h 3264822"/>
                <a:gd name="connsiteX19" fmla="*/ 0 w 4195017"/>
                <a:gd name="connsiteY19" fmla="*/ 2133012 h 3264822"/>
                <a:gd name="connsiteX20" fmla="*/ 0 w 4195017"/>
                <a:gd name="connsiteY20" fmla="*/ 1610646 h 3264822"/>
                <a:gd name="connsiteX21" fmla="*/ 0 w 4195017"/>
                <a:gd name="connsiteY21" fmla="*/ 1022984 h 3264822"/>
                <a:gd name="connsiteX22" fmla="*/ 0 w 4195017"/>
                <a:gd name="connsiteY22" fmla="*/ 544148 h 3264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195017" h="3264822" fill="none" extrusionOk="0">
                  <a:moveTo>
                    <a:pt x="0" y="544148"/>
                  </a:moveTo>
                  <a:cubicBezTo>
                    <a:pt x="25931" y="243609"/>
                    <a:pt x="250002" y="-27328"/>
                    <a:pt x="544148" y="0"/>
                  </a:cubicBezTo>
                  <a:cubicBezTo>
                    <a:pt x="841628" y="-22983"/>
                    <a:pt x="1041032" y="11175"/>
                    <a:pt x="1196559" y="0"/>
                  </a:cubicBezTo>
                  <a:cubicBezTo>
                    <a:pt x="1352086" y="-11175"/>
                    <a:pt x="1617311" y="22472"/>
                    <a:pt x="1786836" y="0"/>
                  </a:cubicBezTo>
                  <a:cubicBezTo>
                    <a:pt x="1956361" y="-22472"/>
                    <a:pt x="2294928" y="14994"/>
                    <a:pt x="2439248" y="0"/>
                  </a:cubicBezTo>
                  <a:cubicBezTo>
                    <a:pt x="2583568" y="-14994"/>
                    <a:pt x="2785894" y="2544"/>
                    <a:pt x="2998458" y="0"/>
                  </a:cubicBezTo>
                  <a:cubicBezTo>
                    <a:pt x="3211022" y="-2544"/>
                    <a:pt x="3466396" y="28712"/>
                    <a:pt x="3650869" y="0"/>
                  </a:cubicBezTo>
                  <a:cubicBezTo>
                    <a:pt x="3972632" y="19501"/>
                    <a:pt x="4183824" y="315132"/>
                    <a:pt x="4195017" y="544148"/>
                  </a:cubicBezTo>
                  <a:cubicBezTo>
                    <a:pt x="4186600" y="791624"/>
                    <a:pt x="4179225" y="839632"/>
                    <a:pt x="4195017" y="1044749"/>
                  </a:cubicBezTo>
                  <a:cubicBezTo>
                    <a:pt x="4210809" y="1249866"/>
                    <a:pt x="4200480" y="1475779"/>
                    <a:pt x="4195017" y="1632411"/>
                  </a:cubicBezTo>
                  <a:cubicBezTo>
                    <a:pt x="4189554" y="1789043"/>
                    <a:pt x="4197809" y="1907996"/>
                    <a:pt x="4195017" y="2176543"/>
                  </a:cubicBezTo>
                  <a:cubicBezTo>
                    <a:pt x="4192225" y="2445090"/>
                    <a:pt x="4180722" y="2581133"/>
                    <a:pt x="4195017" y="2720674"/>
                  </a:cubicBezTo>
                  <a:cubicBezTo>
                    <a:pt x="4201742" y="3023811"/>
                    <a:pt x="3976377" y="3207732"/>
                    <a:pt x="3650869" y="3264822"/>
                  </a:cubicBezTo>
                  <a:cubicBezTo>
                    <a:pt x="3432321" y="3284237"/>
                    <a:pt x="3319345" y="3247747"/>
                    <a:pt x="3060592" y="3264822"/>
                  </a:cubicBezTo>
                  <a:cubicBezTo>
                    <a:pt x="2801839" y="3281897"/>
                    <a:pt x="2617370" y="3289865"/>
                    <a:pt x="2408181" y="3264822"/>
                  </a:cubicBezTo>
                  <a:cubicBezTo>
                    <a:pt x="2198992" y="3239779"/>
                    <a:pt x="1872993" y="3255876"/>
                    <a:pt x="1724702" y="3264822"/>
                  </a:cubicBezTo>
                  <a:cubicBezTo>
                    <a:pt x="1576411" y="3273768"/>
                    <a:pt x="1276476" y="3275101"/>
                    <a:pt x="1103358" y="3264822"/>
                  </a:cubicBezTo>
                  <a:cubicBezTo>
                    <a:pt x="930240" y="3254543"/>
                    <a:pt x="742481" y="3239089"/>
                    <a:pt x="544148" y="3264822"/>
                  </a:cubicBezTo>
                  <a:cubicBezTo>
                    <a:pt x="230747" y="3296328"/>
                    <a:pt x="40128" y="3032050"/>
                    <a:pt x="0" y="2720674"/>
                  </a:cubicBezTo>
                  <a:cubicBezTo>
                    <a:pt x="4420" y="2523929"/>
                    <a:pt x="28529" y="2341893"/>
                    <a:pt x="0" y="2133012"/>
                  </a:cubicBezTo>
                  <a:cubicBezTo>
                    <a:pt x="-28529" y="1924131"/>
                    <a:pt x="18639" y="1818235"/>
                    <a:pt x="0" y="1610646"/>
                  </a:cubicBezTo>
                  <a:cubicBezTo>
                    <a:pt x="-18639" y="1403057"/>
                    <a:pt x="-14040" y="1294644"/>
                    <a:pt x="0" y="1022984"/>
                  </a:cubicBezTo>
                  <a:cubicBezTo>
                    <a:pt x="14040" y="751324"/>
                    <a:pt x="6279" y="644545"/>
                    <a:pt x="0" y="544148"/>
                  </a:cubicBezTo>
                  <a:close/>
                </a:path>
                <a:path w="4195017" h="3264822" stroke="0" extrusionOk="0">
                  <a:moveTo>
                    <a:pt x="0" y="544148"/>
                  </a:moveTo>
                  <a:cubicBezTo>
                    <a:pt x="43064" y="218013"/>
                    <a:pt x="223034" y="8364"/>
                    <a:pt x="544148" y="0"/>
                  </a:cubicBezTo>
                  <a:cubicBezTo>
                    <a:pt x="739185" y="7313"/>
                    <a:pt x="958076" y="26697"/>
                    <a:pt x="1103358" y="0"/>
                  </a:cubicBezTo>
                  <a:cubicBezTo>
                    <a:pt x="1248640" y="-26697"/>
                    <a:pt x="1553089" y="20429"/>
                    <a:pt x="1755769" y="0"/>
                  </a:cubicBezTo>
                  <a:cubicBezTo>
                    <a:pt x="1958449" y="-20429"/>
                    <a:pt x="2188752" y="21035"/>
                    <a:pt x="2439248" y="0"/>
                  </a:cubicBezTo>
                  <a:cubicBezTo>
                    <a:pt x="2689744" y="-21035"/>
                    <a:pt x="2886543" y="-32110"/>
                    <a:pt x="3091659" y="0"/>
                  </a:cubicBezTo>
                  <a:cubicBezTo>
                    <a:pt x="3296775" y="32110"/>
                    <a:pt x="3433847" y="18291"/>
                    <a:pt x="3650869" y="0"/>
                  </a:cubicBezTo>
                  <a:cubicBezTo>
                    <a:pt x="3938295" y="9840"/>
                    <a:pt x="4263774" y="219100"/>
                    <a:pt x="4195017" y="544148"/>
                  </a:cubicBezTo>
                  <a:cubicBezTo>
                    <a:pt x="4194000" y="656191"/>
                    <a:pt x="4191866" y="829345"/>
                    <a:pt x="4195017" y="1066514"/>
                  </a:cubicBezTo>
                  <a:cubicBezTo>
                    <a:pt x="4198168" y="1303683"/>
                    <a:pt x="4214233" y="1363717"/>
                    <a:pt x="4195017" y="1545350"/>
                  </a:cubicBezTo>
                  <a:cubicBezTo>
                    <a:pt x="4175801" y="1726983"/>
                    <a:pt x="4194802" y="1928535"/>
                    <a:pt x="4195017" y="2111247"/>
                  </a:cubicBezTo>
                  <a:cubicBezTo>
                    <a:pt x="4195232" y="2293959"/>
                    <a:pt x="4197890" y="2524498"/>
                    <a:pt x="4195017" y="2720674"/>
                  </a:cubicBezTo>
                  <a:cubicBezTo>
                    <a:pt x="4175442" y="3010271"/>
                    <a:pt x="4009222" y="3229440"/>
                    <a:pt x="3650869" y="3264822"/>
                  </a:cubicBezTo>
                  <a:cubicBezTo>
                    <a:pt x="3418791" y="3290747"/>
                    <a:pt x="3233091" y="3276354"/>
                    <a:pt x="3029525" y="3264822"/>
                  </a:cubicBezTo>
                  <a:cubicBezTo>
                    <a:pt x="2825959" y="3253290"/>
                    <a:pt x="2630429" y="3259344"/>
                    <a:pt x="2346046" y="3264822"/>
                  </a:cubicBezTo>
                  <a:cubicBezTo>
                    <a:pt x="2061663" y="3270300"/>
                    <a:pt x="1972687" y="3265161"/>
                    <a:pt x="1786836" y="3264822"/>
                  </a:cubicBezTo>
                  <a:cubicBezTo>
                    <a:pt x="1600985" y="3264484"/>
                    <a:pt x="1405315" y="3253050"/>
                    <a:pt x="1134425" y="3264822"/>
                  </a:cubicBezTo>
                  <a:cubicBezTo>
                    <a:pt x="863535" y="3276594"/>
                    <a:pt x="703812" y="3284098"/>
                    <a:pt x="544148" y="3264822"/>
                  </a:cubicBezTo>
                  <a:cubicBezTo>
                    <a:pt x="241656" y="3232239"/>
                    <a:pt x="6933" y="2951634"/>
                    <a:pt x="0" y="2720674"/>
                  </a:cubicBezTo>
                  <a:cubicBezTo>
                    <a:pt x="-9893" y="2557645"/>
                    <a:pt x="-5494" y="2352128"/>
                    <a:pt x="0" y="2220073"/>
                  </a:cubicBezTo>
                  <a:cubicBezTo>
                    <a:pt x="5494" y="2088018"/>
                    <a:pt x="18013" y="1893703"/>
                    <a:pt x="0" y="1719472"/>
                  </a:cubicBezTo>
                  <a:cubicBezTo>
                    <a:pt x="-18013" y="1545241"/>
                    <a:pt x="-24313" y="1443793"/>
                    <a:pt x="0" y="1197106"/>
                  </a:cubicBezTo>
                  <a:cubicBezTo>
                    <a:pt x="24313" y="950419"/>
                    <a:pt x="27262" y="713919"/>
                    <a:pt x="0" y="544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1" name="Rectangle : coins arrondis 40">
              <a:extLst>
                <a:ext uri="{FF2B5EF4-FFF2-40B4-BE49-F238E27FC236}">
                  <a16:creationId xmlns:a16="http://schemas.microsoft.com/office/drawing/2014/main" id="{D541E226-9D67-C94C-8E5B-69A6DC2688C1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A66152A2-08CC-4946-AAFA-BAC1137A087F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49FA9B-F9C9-5F4C-A07C-22E42F6D3B64}"/>
                </a:ext>
              </a:extLst>
            </p:cNvPr>
            <p:cNvSpPr/>
            <p:nvPr/>
          </p:nvSpPr>
          <p:spPr>
            <a:xfrm>
              <a:off x="5012713" y="7290026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4" name="Rectangle : coins arrondis 43">
              <a:extLst>
                <a:ext uri="{FF2B5EF4-FFF2-40B4-BE49-F238E27FC236}">
                  <a16:creationId xmlns:a16="http://schemas.microsoft.com/office/drawing/2014/main" id="{D94CCF06-AB89-9E48-8F27-524E561B70FF}"/>
                </a:ext>
              </a:extLst>
            </p:cNvPr>
            <p:cNvSpPr/>
            <p:nvPr/>
          </p:nvSpPr>
          <p:spPr>
            <a:xfrm>
              <a:off x="4936168" y="7231409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10670" y="108994"/>
            <a:ext cx="6779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EE70B2D5-E96A-0049-B9F4-8241407D2C96}"/>
              </a:ext>
            </a:extLst>
          </p:cNvPr>
          <p:cNvSpPr txBox="1"/>
          <p:nvPr/>
        </p:nvSpPr>
        <p:spPr>
          <a:xfrm>
            <a:off x="3010795" y="4737290"/>
            <a:ext cx="1476686" cy="11984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apprentissages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de la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384504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8DB1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8DB1D0"/>
          </a:solidFill>
          <a:ln>
            <a:solidFill>
              <a:srgbClr val="8DB1D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D237073-F547-E74B-988D-6067E29B2E69}"/>
              </a:ext>
            </a:extLst>
          </p:cNvPr>
          <p:cNvGrpSpPr/>
          <p:nvPr/>
        </p:nvGrpSpPr>
        <p:grpSpPr>
          <a:xfrm>
            <a:off x="428878" y="1171785"/>
            <a:ext cx="6797832" cy="8505492"/>
            <a:chOff x="288099" y="1171785"/>
            <a:chExt cx="7078593" cy="8505492"/>
          </a:xfrm>
        </p:grpSpPr>
        <p:sp>
          <p:nvSpPr>
            <p:cNvPr id="26" name="Rectangle : coins arrondis 25">
              <a:extLst>
                <a:ext uri="{FF2B5EF4-FFF2-40B4-BE49-F238E27FC236}">
                  <a16:creationId xmlns:a16="http://schemas.microsoft.com/office/drawing/2014/main" id="{6912D9CA-74C7-C54A-B0FC-06E114BAFD70}"/>
                </a:ext>
              </a:extLst>
            </p:cNvPr>
            <p:cNvSpPr/>
            <p:nvPr/>
          </p:nvSpPr>
          <p:spPr>
            <a:xfrm>
              <a:off x="353010" y="6503538"/>
              <a:ext cx="4368278" cy="3173739"/>
            </a:xfrm>
            <a:custGeom>
              <a:avLst/>
              <a:gdLst>
                <a:gd name="connsiteX0" fmla="*/ 0 w 4195017"/>
                <a:gd name="connsiteY0" fmla="*/ 508838 h 3052964"/>
                <a:gd name="connsiteX1" fmla="*/ 508838 w 4195017"/>
                <a:gd name="connsiteY1" fmla="*/ 0 h 3052964"/>
                <a:gd name="connsiteX2" fmla="*/ 1112533 w 4195017"/>
                <a:gd name="connsiteY2" fmla="*/ 0 h 3052964"/>
                <a:gd name="connsiteX3" fmla="*/ 1684454 w 4195017"/>
                <a:gd name="connsiteY3" fmla="*/ 0 h 3052964"/>
                <a:gd name="connsiteX4" fmla="*/ 2288149 w 4195017"/>
                <a:gd name="connsiteY4" fmla="*/ 0 h 3052964"/>
                <a:gd name="connsiteX5" fmla="*/ 2955391 w 4195017"/>
                <a:gd name="connsiteY5" fmla="*/ 0 h 3052964"/>
                <a:gd name="connsiteX6" fmla="*/ 3686179 w 4195017"/>
                <a:gd name="connsiteY6" fmla="*/ 0 h 3052964"/>
                <a:gd name="connsiteX7" fmla="*/ 4195017 w 4195017"/>
                <a:gd name="connsiteY7" fmla="*/ 508838 h 3052964"/>
                <a:gd name="connsiteX8" fmla="*/ 4195017 w 4195017"/>
                <a:gd name="connsiteY8" fmla="*/ 1126209 h 3052964"/>
                <a:gd name="connsiteX9" fmla="*/ 4195017 w 4195017"/>
                <a:gd name="connsiteY9" fmla="*/ 1784285 h 3052964"/>
                <a:gd name="connsiteX10" fmla="*/ 4195017 w 4195017"/>
                <a:gd name="connsiteY10" fmla="*/ 2544126 h 3052964"/>
                <a:gd name="connsiteX11" fmla="*/ 3686179 w 4195017"/>
                <a:gd name="connsiteY11" fmla="*/ 3052964 h 3052964"/>
                <a:gd name="connsiteX12" fmla="*/ 3050711 w 4195017"/>
                <a:gd name="connsiteY12" fmla="*/ 3052964 h 3052964"/>
                <a:gd name="connsiteX13" fmla="*/ 2510563 w 4195017"/>
                <a:gd name="connsiteY13" fmla="*/ 3052964 h 3052964"/>
                <a:gd name="connsiteX14" fmla="*/ 1811548 w 4195017"/>
                <a:gd name="connsiteY14" fmla="*/ 3052964 h 3052964"/>
                <a:gd name="connsiteX15" fmla="*/ 1112533 w 4195017"/>
                <a:gd name="connsiteY15" fmla="*/ 3052964 h 3052964"/>
                <a:gd name="connsiteX16" fmla="*/ 508838 w 4195017"/>
                <a:gd name="connsiteY16" fmla="*/ 3052964 h 3052964"/>
                <a:gd name="connsiteX17" fmla="*/ 0 w 4195017"/>
                <a:gd name="connsiteY17" fmla="*/ 2544126 h 3052964"/>
                <a:gd name="connsiteX18" fmla="*/ 0 w 4195017"/>
                <a:gd name="connsiteY18" fmla="*/ 1886050 h 3052964"/>
                <a:gd name="connsiteX19" fmla="*/ 0 w 4195017"/>
                <a:gd name="connsiteY19" fmla="*/ 1268679 h 3052964"/>
                <a:gd name="connsiteX20" fmla="*/ 0 w 4195017"/>
                <a:gd name="connsiteY20" fmla="*/ 508838 h 305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4" fill="none" extrusionOk="0">
                  <a:moveTo>
                    <a:pt x="0" y="508838"/>
                  </a:moveTo>
                  <a:cubicBezTo>
                    <a:pt x="-30004" y="217656"/>
                    <a:pt x="193046" y="-51331"/>
                    <a:pt x="508838" y="0"/>
                  </a:cubicBezTo>
                  <a:cubicBezTo>
                    <a:pt x="655978" y="20734"/>
                    <a:pt x="866142" y="-5211"/>
                    <a:pt x="1112533" y="0"/>
                  </a:cubicBezTo>
                  <a:cubicBezTo>
                    <a:pt x="1358925" y="5211"/>
                    <a:pt x="1421890" y="20179"/>
                    <a:pt x="1684454" y="0"/>
                  </a:cubicBezTo>
                  <a:cubicBezTo>
                    <a:pt x="1947018" y="-20179"/>
                    <a:pt x="2004061" y="-18461"/>
                    <a:pt x="2288149" y="0"/>
                  </a:cubicBezTo>
                  <a:cubicBezTo>
                    <a:pt x="2572237" y="18461"/>
                    <a:pt x="2744028" y="216"/>
                    <a:pt x="2955391" y="0"/>
                  </a:cubicBezTo>
                  <a:cubicBezTo>
                    <a:pt x="3166754" y="-216"/>
                    <a:pt x="3410480" y="7098"/>
                    <a:pt x="3686179" y="0"/>
                  </a:cubicBezTo>
                  <a:cubicBezTo>
                    <a:pt x="3990060" y="-3478"/>
                    <a:pt x="4191948" y="185669"/>
                    <a:pt x="4195017" y="508838"/>
                  </a:cubicBezTo>
                  <a:cubicBezTo>
                    <a:pt x="4187894" y="795121"/>
                    <a:pt x="4196569" y="935125"/>
                    <a:pt x="4195017" y="1126209"/>
                  </a:cubicBezTo>
                  <a:cubicBezTo>
                    <a:pt x="4193465" y="1317293"/>
                    <a:pt x="4199099" y="1626930"/>
                    <a:pt x="4195017" y="1784285"/>
                  </a:cubicBezTo>
                  <a:cubicBezTo>
                    <a:pt x="4190935" y="1941640"/>
                    <a:pt x="4193394" y="2308691"/>
                    <a:pt x="4195017" y="2544126"/>
                  </a:cubicBezTo>
                  <a:cubicBezTo>
                    <a:pt x="4184372" y="2826928"/>
                    <a:pt x="3998941" y="3025440"/>
                    <a:pt x="3686179" y="3052964"/>
                  </a:cubicBezTo>
                  <a:cubicBezTo>
                    <a:pt x="3411953" y="3083535"/>
                    <a:pt x="3285223" y="3078779"/>
                    <a:pt x="3050711" y="3052964"/>
                  </a:cubicBezTo>
                  <a:cubicBezTo>
                    <a:pt x="2816199" y="3027149"/>
                    <a:pt x="2768822" y="3044764"/>
                    <a:pt x="2510563" y="3052964"/>
                  </a:cubicBezTo>
                  <a:cubicBezTo>
                    <a:pt x="2252304" y="3061164"/>
                    <a:pt x="1990482" y="3041407"/>
                    <a:pt x="1811548" y="3052964"/>
                  </a:cubicBezTo>
                  <a:cubicBezTo>
                    <a:pt x="1632614" y="3064521"/>
                    <a:pt x="1268909" y="3065481"/>
                    <a:pt x="1112533" y="3052964"/>
                  </a:cubicBezTo>
                  <a:cubicBezTo>
                    <a:pt x="956157" y="3040447"/>
                    <a:pt x="743157" y="3070221"/>
                    <a:pt x="508838" y="3052964"/>
                  </a:cubicBezTo>
                  <a:cubicBezTo>
                    <a:pt x="223719" y="3044583"/>
                    <a:pt x="33271" y="2811680"/>
                    <a:pt x="0" y="2544126"/>
                  </a:cubicBezTo>
                  <a:cubicBezTo>
                    <a:pt x="-9293" y="2304271"/>
                    <a:pt x="-21913" y="2180874"/>
                    <a:pt x="0" y="1886050"/>
                  </a:cubicBezTo>
                  <a:cubicBezTo>
                    <a:pt x="21913" y="1591226"/>
                    <a:pt x="15415" y="1514531"/>
                    <a:pt x="0" y="1268679"/>
                  </a:cubicBezTo>
                  <a:cubicBezTo>
                    <a:pt x="-15415" y="1022827"/>
                    <a:pt x="-10860" y="881908"/>
                    <a:pt x="0" y="508838"/>
                  </a:cubicBezTo>
                  <a:close/>
                </a:path>
                <a:path w="4195017" h="3052964" stroke="0" extrusionOk="0">
                  <a:moveTo>
                    <a:pt x="0" y="508838"/>
                  </a:moveTo>
                  <a:cubicBezTo>
                    <a:pt x="31135" y="176591"/>
                    <a:pt x="257843" y="28699"/>
                    <a:pt x="508838" y="0"/>
                  </a:cubicBezTo>
                  <a:cubicBezTo>
                    <a:pt x="661674" y="30117"/>
                    <a:pt x="1033481" y="15450"/>
                    <a:pt x="1207853" y="0"/>
                  </a:cubicBezTo>
                  <a:cubicBezTo>
                    <a:pt x="1382225" y="-15450"/>
                    <a:pt x="1489654" y="-24049"/>
                    <a:pt x="1748001" y="0"/>
                  </a:cubicBezTo>
                  <a:cubicBezTo>
                    <a:pt x="2006348" y="24049"/>
                    <a:pt x="2157582" y="1320"/>
                    <a:pt x="2351696" y="0"/>
                  </a:cubicBezTo>
                  <a:cubicBezTo>
                    <a:pt x="2545810" y="-1320"/>
                    <a:pt x="2823122" y="-22871"/>
                    <a:pt x="2955391" y="0"/>
                  </a:cubicBezTo>
                  <a:cubicBezTo>
                    <a:pt x="3087661" y="22871"/>
                    <a:pt x="3376028" y="31516"/>
                    <a:pt x="3686179" y="0"/>
                  </a:cubicBezTo>
                  <a:cubicBezTo>
                    <a:pt x="3930634" y="23930"/>
                    <a:pt x="4205412" y="221562"/>
                    <a:pt x="4195017" y="508838"/>
                  </a:cubicBezTo>
                  <a:cubicBezTo>
                    <a:pt x="4185697" y="831526"/>
                    <a:pt x="4209739" y="999743"/>
                    <a:pt x="4195017" y="1207620"/>
                  </a:cubicBezTo>
                  <a:cubicBezTo>
                    <a:pt x="4180295" y="1415497"/>
                    <a:pt x="4209305" y="1700957"/>
                    <a:pt x="4195017" y="1906402"/>
                  </a:cubicBezTo>
                  <a:cubicBezTo>
                    <a:pt x="4180729" y="2111847"/>
                    <a:pt x="4191110" y="2266924"/>
                    <a:pt x="4195017" y="2544126"/>
                  </a:cubicBezTo>
                  <a:cubicBezTo>
                    <a:pt x="4236054" y="2790102"/>
                    <a:pt x="3981588" y="3031558"/>
                    <a:pt x="3686179" y="3052964"/>
                  </a:cubicBezTo>
                  <a:cubicBezTo>
                    <a:pt x="3565168" y="3075965"/>
                    <a:pt x="3304249" y="3031421"/>
                    <a:pt x="3082484" y="3052964"/>
                  </a:cubicBezTo>
                  <a:cubicBezTo>
                    <a:pt x="2860719" y="3074507"/>
                    <a:pt x="2730342" y="3039008"/>
                    <a:pt x="2447016" y="3052964"/>
                  </a:cubicBezTo>
                  <a:cubicBezTo>
                    <a:pt x="2163690" y="3066920"/>
                    <a:pt x="2074085" y="3083440"/>
                    <a:pt x="1811548" y="3052964"/>
                  </a:cubicBezTo>
                  <a:cubicBezTo>
                    <a:pt x="1549011" y="3022488"/>
                    <a:pt x="1311792" y="3024885"/>
                    <a:pt x="1176080" y="3052964"/>
                  </a:cubicBezTo>
                  <a:cubicBezTo>
                    <a:pt x="1040368" y="3081043"/>
                    <a:pt x="665570" y="3063145"/>
                    <a:pt x="508838" y="3052964"/>
                  </a:cubicBezTo>
                  <a:cubicBezTo>
                    <a:pt x="212595" y="3065697"/>
                    <a:pt x="22085" y="2793350"/>
                    <a:pt x="0" y="2544126"/>
                  </a:cubicBezTo>
                  <a:cubicBezTo>
                    <a:pt x="-33735" y="2227150"/>
                    <a:pt x="20260" y="2052433"/>
                    <a:pt x="0" y="1845344"/>
                  </a:cubicBezTo>
                  <a:cubicBezTo>
                    <a:pt x="-20260" y="1638255"/>
                    <a:pt x="-20844" y="1500584"/>
                    <a:pt x="0" y="1187267"/>
                  </a:cubicBezTo>
                  <a:cubicBezTo>
                    <a:pt x="20844" y="873950"/>
                    <a:pt x="-25900" y="809910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5" name="Rectangle : coins arrondis 24">
              <a:extLst>
                <a:ext uri="{FF2B5EF4-FFF2-40B4-BE49-F238E27FC236}">
                  <a16:creationId xmlns:a16="http://schemas.microsoft.com/office/drawing/2014/main" id="{C912985D-FB84-DE4E-A442-5684AF73A4A3}"/>
                </a:ext>
              </a:extLst>
            </p:cNvPr>
            <p:cNvSpPr/>
            <p:nvPr/>
          </p:nvSpPr>
          <p:spPr>
            <a:xfrm>
              <a:off x="5012713" y="4597130"/>
              <a:ext cx="2353979" cy="2379134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6137EBAF-06D4-AB42-91FE-ECADB632535E}"/>
                </a:ext>
              </a:extLst>
            </p:cNvPr>
            <p:cNvSpPr/>
            <p:nvPr/>
          </p:nvSpPr>
          <p:spPr>
            <a:xfrm>
              <a:off x="2975017" y="1245554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9" name="Rectangle : coins arrondis 18">
              <a:extLst>
                <a:ext uri="{FF2B5EF4-FFF2-40B4-BE49-F238E27FC236}">
                  <a16:creationId xmlns:a16="http://schemas.microsoft.com/office/drawing/2014/main" id="{6F03FD70-B004-EF46-8799-8163467DC57C}"/>
                </a:ext>
              </a:extLst>
            </p:cNvPr>
            <p:cNvSpPr/>
            <p:nvPr/>
          </p:nvSpPr>
          <p:spPr>
            <a:xfrm>
              <a:off x="359817" y="1230057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6CCB938F-E8D0-7042-9245-20FE3E39D059}"/>
                </a:ext>
              </a:extLst>
            </p:cNvPr>
            <p:cNvSpPr/>
            <p:nvPr/>
          </p:nvSpPr>
          <p:spPr>
            <a:xfrm>
              <a:off x="288099" y="1171786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295AC80B-29C5-3541-AFFA-019DE2BBA42B}"/>
                </a:ext>
              </a:extLst>
            </p:cNvPr>
            <p:cNvSpPr/>
            <p:nvPr/>
          </p:nvSpPr>
          <p:spPr>
            <a:xfrm>
              <a:off x="2903299" y="1171785"/>
              <a:ext cx="4368278" cy="3052965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217FFB62-C790-584A-89D9-91C4BE463B77}"/>
                </a:ext>
              </a:extLst>
            </p:cNvPr>
            <p:cNvGrpSpPr/>
            <p:nvPr/>
          </p:nvGrpSpPr>
          <p:grpSpPr>
            <a:xfrm>
              <a:off x="3017874" y="4610437"/>
              <a:ext cx="1542497" cy="1470938"/>
              <a:chOff x="2630003" y="6542550"/>
              <a:chExt cx="1542497" cy="1470938"/>
            </a:xfrm>
          </p:grpSpPr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78A0C07C-5DE8-A04F-A4C1-22619A726065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2732500" y="6542550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-81914" y="294736"/>
                      <a:pt x="327202" y="-37460"/>
                      <a:pt x="691442" y="0"/>
                    </a:cubicBezTo>
                    <a:cubicBezTo>
                      <a:pt x="1057962" y="-64498"/>
                      <a:pt x="1476837" y="306556"/>
                      <a:pt x="1382884" y="720000"/>
                    </a:cubicBezTo>
                    <a:cubicBezTo>
                      <a:pt x="1361421" y="1077684"/>
                      <a:pt x="1094798" y="1424517"/>
                      <a:pt x="691442" y="1440000"/>
                    </a:cubicBezTo>
                    <a:cubicBezTo>
                      <a:pt x="264781" y="1467846"/>
                      <a:pt x="22096" y="1071206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8892" y="307277"/>
                      <a:pt x="292689" y="75902"/>
                      <a:pt x="691442" y="0"/>
                    </a:cubicBezTo>
                    <a:cubicBezTo>
                      <a:pt x="994637" y="18593"/>
                      <a:pt x="1361549" y="365252"/>
                      <a:pt x="1382884" y="720000"/>
                    </a:cubicBezTo>
                    <a:cubicBezTo>
                      <a:pt x="1373247" y="1175433"/>
                      <a:pt x="1093325" y="1419813"/>
                      <a:pt x="691442" y="1440000"/>
                    </a:cubicBezTo>
                    <a:cubicBezTo>
                      <a:pt x="395121" y="1419979"/>
                      <a:pt x="-38513" y="1159045"/>
                      <a:pt x="0" y="720000"/>
                    </a:cubicBezTo>
                    <a:close/>
                  </a:path>
                </a:pathLst>
              </a:custGeom>
              <a:pattFill prst="dkDnDiag">
                <a:fgClr>
                  <a:srgbClr val="8DB1D0"/>
                </a:fgClr>
                <a:bgClr>
                  <a:schemeClr val="bg1"/>
                </a:bgClr>
              </a:pattFill>
              <a:ln>
                <a:solidFill>
                  <a:srgbClr val="8DB1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42148171-1A2F-764E-BC4F-F1C10F376D5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30003" y="6573488"/>
                <a:ext cx="1440000" cy="1440000"/>
              </a:xfrm>
              <a:custGeom>
                <a:avLst/>
                <a:gdLst>
                  <a:gd name="connsiteX0" fmla="*/ 0 w 1382884"/>
                  <a:gd name="connsiteY0" fmla="*/ 720000 h 1440000"/>
                  <a:gd name="connsiteX1" fmla="*/ 691442 w 1382884"/>
                  <a:gd name="connsiteY1" fmla="*/ 0 h 1440000"/>
                  <a:gd name="connsiteX2" fmla="*/ 1382884 w 1382884"/>
                  <a:gd name="connsiteY2" fmla="*/ 720000 h 1440000"/>
                  <a:gd name="connsiteX3" fmla="*/ 691442 w 1382884"/>
                  <a:gd name="connsiteY3" fmla="*/ 1440000 h 1440000"/>
                  <a:gd name="connsiteX4" fmla="*/ 0 w 1382884"/>
                  <a:gd name="connsiteY4" fmla="*/ 720000 h 144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82884" h="1440000" fill="none" extrusionOk="0">
                    <a:moveTo>
                      <a:pt x="0" y="720000"/>
                    </a:moveTo>
                    <a:cubicBezTo>
                      <a:pt x="76762" y="278022"/>
                      <a:pt x="294978" y="-12630"/>
                      <a:pt x="691442" y="0"/>
                    </a:cubicBezTo>
                    <a:cubicBezTo>
                      <a:pt x="1075238" y="46423"/>
                      <a:pt x="1351775" y="344819"/>
                      <a:pt x="1382884" y="720000"/>
                    </a:cubicBezTo>
                    <a:cubicBezTo>
                      <a:pt x="1385981" y="1131600"/>
                      <a:pt x="1056189" y="1497509"/>
                      <a:pt x="691442" y="1440000"/>
                    </a:cubicBezTo>
                    <a:cubicBezTo>
                      <a:pt x="388712" y="1450105"/>
                      <a:pt x="-44110" y="1142331"/>
                      <a:pt x="0" y="720000"/>
                    </a:cubicBezTo>
                    <a:close/>
                  </a:path>
                  <a:path w="1382884" h="1440000" stroke="0" extrusionOk="0">
                    <a:moveTo>
                      <a:pt x="0" y="720000"/>
                    </a:moveTo>
                    <a:cubicBezTo>
                      <a:pt x="31422" y="410194"/>
                      <a:pt x="348149" y="79842"/>
                      <a:pt x="691442" y="0"/>
                    </a:cubicBezTo>
                    <a:cubicBezTo>
                      <a:pt x="1132345" y="22893"/>
                      <a:pt x="1422343" y="315515"/>
                      <a:pt x="1382884" y="720000"/>
                    </a:cubicBezTo>
                    <a:cubicBezTo>
                      <a:pt x="1402071" y="1080027"/>
                      <a:pt x="1090111" y="1409275"/>
                      <a:pt x="691442" y="1440000"/>
                    </a:cubicBezTo>
                    <a:cubicBezTo>
                      <a:pt x="247574" y="1396251"/>
                      <a:pt x="-9999" y="1106238"/>
                      <a:pt x="0" y="7200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600" dirty="0">
                  <a:solidFill>
                    <a:schemeClr val="tx1"/>
                  </a:solidFill>
                  <a:latin typeface="Baskerville" panose="02020502070401020303" pitchFamily="18" charset="0"/>
                  <a:ea typeface="Baskerville" panose="02020502070401020303" pitchFamily="18" charset="0"/>
                </a:endParaRPr>
              </a:p>
            </p:txBody>
          </p:sp>
        </p:grp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A0127089-F932-E449-9527-D3134F2E7115}"/>
                </a:ext>
              </a:extLst>
            </p:cNvPr>
            <p:cNvSpPr/>
            <p:nvPr/>
          </p:nvSpPr>
          <p:spPr>
            <a:xfrm>
              <a:off x="4936168" y="4538513"/>
              <a:ext cx="2353979" cy="2379133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18" name="Rectangle : coins arrondis 17">
              <a:extLst>
                <a:ext uri="{FF2B5EF4-FFF2-40B4-BE49-F238E27FC236}">
                  <a16:creationId xmlns:a16="http://schemas.microsoft.com/office/drawing/2014/main" id="{2B59CF13-EFD8-3341-9A74-F0EC33F87691}"/>
                </a:ext>
              </a:extLst>
            </p:cNvPr>
            <p:cNvSpPr/>
            <p:nvPr/>
          </p:nvSpPr>
          <p:spPr>
            <a:xfrm>
              <a:off x="288099" y="6436120"/>
              <a:ext cx="4368278" cy="3173740"/>
            </a:xfrm>
            <a:custGeom>
              <a:avLst/>
              <a:gdLst>
                <a:gd name="connsiteX0" fmla="*/ 0 w 4195017"/>
                <a:gd name="connsiteY0" fmla="*/ 508837 h 3052959"/>
                <a:gd name="connsiteX1" fmla="*/ 508837 w 4195017"/>
                <a:gd name="connsiteY1" fmla="*/ 0 h 3052959"/>
                <a:gd name="connsiteX2" fmla="*/ 1176079 w 4195017"/>
                <a:gd name="connsiteY2" fmla="*/ 0 h 3052959"/>
                <a:gd name="connsiteX3" fmla="*/ 1811548 w 4195017"/>
                <a:gd name="connsiteY3" fmla="*/ 0 h 3052959"/>
                <a:gd name="connsiteX4" fmla="*/ 2415243 w 4195017"/>
                <a:gd name="connsiteY4" fmla="*/ 0 h 3052959"/>
                <a:gd name="connsiteX5" fmla="*/ 3018938 w 4195017"/>
                <a:gd name="connsiteY5" fmla="*/ 0 h 3052959"/>
                <a:gd name="connsiteX6" fmla="*/ 3686180 w 4195017"/>
                <a:gd name="connsiteY6" fmla="*/ 0 h 3052959"/>
                <a:gd name="connsiteX7" fmla="*/ 4195017 w 4195017"/>
                <a:gd name="connsiteY7" fmla="*/ 508837 h 3052959"/>
                <a:gd name="connsiteX8" fmla="*/ 4195017 w 4195017"/>
                <a:gd name="connsiteY8" fmla="*/ 1227971 h 3052959"/>
                <a:gd name="connsiteX9" fmla="*/ 4195017 w 4195017"/>
                <a:gd name="connsiteY9" fmla="*/ 1886047 h 3052959"/>
                <a:gd name="connsiteX10" fmla="*/ 4195017 w 4195017"/>
                <a:gd name="connsiteY10" fmla="*/ 2544122 h 3052959"/>
                <a:gd name="connsiteX11" fmla="*/ 3686180 w 4195017"/>
                <a:gd name="connsiteY11" fmla="*/ 3052959 h 3052959"/>
                <a:gd name="connsiteX12" fmla="*/ 2987165 w 4195017"/>
                <a:gd name="connsiteY12" fmla="*/ 3052959 h 3052959"/>
                <a:gd name="connsiteX13" fmla="*/ 2447016 w 4195017"/>
                <a:gd name="connsiteY13" fmla="*/ 3052959 h 3052959"/>
                <a:gd name="connsiteX14" fmla="*/ 1875094 w 4195017"/>
                <a:gd name="connsiteY14" fmla="*/ 3052959 h 3052959"/>
                <a:gd name="connsiteX15" fmla="*/ 1239626 w 4195017"/>
                <a:gd name="connsiteY15" fmla="*/ 3052959 h 3052959"/>
                <a:gd name="connsiteX16" fmla="*/ 508837 w 4195017"/>
                <a:gd name="connsiteY16" fmla="*/ 3052959 h 3052959"/>
                <a:gd name="connsiteX17" fmla="*/ 0 w 4195017"/>
                <a:gd name="connsiteY17" fmla="*/ 2544122 h 3052959"/>
                <a:gd name="connsiteX18" fmla="*/ 0 w 4195017"/>
                <a:gd name="connsiteY18" fmla="*/ 1865694 h 3052959"/>
                <a:gd name="connsiteX19" fmla="*/ 0 w 4195017"/>
                <a:gd name="connsiteY19" fmla="*/ 1166912 h 3052959"/>
                <a:gd name="connsiteX20" fmla="*/ 0 w 4195017"/>
                <a:gd name="connsiteY20" fmla="*/ 508837 h 3052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59" fill="none" extrusionOk="0">
                  <a:moveTo>
                    <a:pt x="0" y="508837"/>
                  </a:moveTo>
                  <a:cubicBezTo>
                    <a:pt x="-3746" y="218403"/>
                    <a:pt x="178207" y="19851"/>
                    <a:pt x="508837" y="0"/>
                  </a:cubicBezTo>
                  <a:cubicBezTo>
                    <a:pt x="757146" y="-2388"/>
                    <a:pt x="992126" y="-15923"/>
                    <a:pt x="1176079" y="0"/>
                  </a:cubicBezTo>
                  <a:cubicBezTo>
                    <a:pt x="1360032" y="15923"/>
                    <a:pt x="1645879" y="17416"/>
                    <a:pt x="1811548" y="0"/>
                  </a:cubicBezTo>
                  <a:cubicBezTo>
                    <a:pt x="1977217" y="-17416"/>
                    <a:pt x="2187256" y="-14885"/>
                    <a:pt x="2415243" y="0"/>
                  </a:cubicBezTo>
                  <a:cubicBezTo>
                    <a:pt x="2643231" y="14885"/>
                    <a:pt x="2827423" y="-17850"/>
                    <a:pt x="3018938" y="0"/>
                  </a:cubicBezTo>
                  <a:cubicBezTo>
                    <a:pt x="3210453" y="17850"/>
                    <a:pt x="3457945" y="16871"/>
                    <a:pt x="3686180" y="0"/>
                  </a:cubicBezTo>
                  <a:cubicBezTo>
                    <a:pt x="3941109" y="30870"/>
                    <a:pt x="4136119" y="239231"/>
                    <a:pt x="4195017" y="508837"/>
                  </a:cubicBezTo>
                  <a:cubicBezTo>
                    <a:pt x="4171794" y="735547"/>
                    <a:pt x="4194892" y="914864"/>
                    <a:pt x="4195017" y="1227971"/>
                  </a:cubicBezTo>
                  <a:cubicBezTo>
                    <a:pt x="4195142" y="1541078"/>
                    <a:pt x="4227653" y="1663155"/>
                    <a:pt x="4195017" y="1886047"/>
                  </a:cubicBezTo>
                  <a:cubicBezTo>
                    <a:pt x="4162381" y="2108939"/>
                    <a:pt x="4206279" y="2277001"/>
                    <a:pt x="4195017" y="2544122"/>
                  </a:cubicBezTo>
                  <a:cubicBezTo>
                    <a:pt x="4226229" y="2768758"/>
                    <a:pt x="3951405" y="3023274"/>
                    <a:pt x="3686180" y="3052959"/>
                  </a:cubicBezTo>
                  <a:cubicBezTo>
                    <a:pt x="3379778" y="3045513"/>
                    <a:pt x="3227300" y="3072612"/>
                    <a:pt x="2987165" y="3052959"/>
                  </a:cubicBezTo>
                  <a:cubicBezTo>
                    <a:pt x="2747031" y="3033306"/>
                    <a:pt x="2687787" y="3031317"/>
                    <a:pt x="2447016" y="3052959"/>
                  </a:cubicBezTo>
                  <a:cubicBezTo>
                    <a:pt x="2206245" y="3074601"/>
                    <a:pt x="1994410" y="3032033"/>
                    <a:pt x="1875094" y="3052959"/>
                  </a:cubicBezTo>
                  <a:cubicBezTo>
                    <a:pt x="1755778" y="3073885"/>
                    <a:pt x="1530543" y="3065481"/>
                    <a:pt x="1239626" y="3052959"/>
                  </a:cubicBezTo>
                  <a:cubicBezTo>
                    <a:pt x="948709" y="3040437"/>
                    <a:pt x="721409" y="3051828"/>
                    <a:pt x="508837" y="3052959"/>
                  </a:cubicBezTo>
                  <a:cubicBezTo>
                    <a:pt x="212633" y="3101855"/>
                    <a:pt x="51083" y="2840856"/>
                    <a:pt x="0" y="2544122"/>
                  </a:cubicBezTo>
                  <a:cubicBezTo>
                    <a:pt x="-13558" y="2328469"/>
                    <a:pt x="25004" y="2126659"/>
                    <a:pt x="0" y="1865694"/>
                  </a:cubicBezTo>
                  <a:cubicBezTo>
                    <a:pt x="-25004" y="1604729"/>
                    <a:pt x="-4438" y="1497137"/>
                    <a:pt x="0" y="1166912"/>
                  </a:cubicBezTo>
                  <a:cubicBezTo>
                    <a:pt x="4438" y="836687"/>
                    <a:pt x="-7409" y="643152"/>
                    <a:pt x="0" y="508837"/>
                  </a:cubicBezTo>
                  <a:close/>
                </a:path>
                <a:path w="4195017" h="3052959" stroke="0" extrusionOk="0">
                  <a:moveTo>
                    <a:pt x="0" y="508837"/>
                  </a:moveTo>
                  <a:cubicBezTo>
                    <a:pt x="39064" y="204583"/>
                    <a:pt x="178431" y="20060"/>
                    <a:pt x="508837" y="0"/>
                  </a:cubicBezTo>
                  <a:cubicBezTo>
                    <a:pt x="768805" y="6921"/>
                    <a:pt x="953836" y="565"/>
                    <a:pt x="1080759" y="0"/>
                  </a:cubicBezTo>
                  <a:cubicBezTo>
                    <a:pt x="1207682" y="-565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2962" y="25826"/>
                    <a:pt x="3686180" y="0"/>
                  </a:cubicBezTo>
                  <a:cubicBezTo>
                    <a:pt x="3922894" y="33287"/>
                    <a:pt x="4260451" y="204476"/>
                    <a:pt x="4195017" y="508837"/>
                  </a:cubicBezTo>
                  <a:cubicBezTo>
                    <a:pt x="4192250" y="651935"/>
                    <a:pt x="4170878" y="1027582"/>
                    <a:pt x="4195017" y="1166912"/>
                  </a:cubicBezTo>
                  <a:cubicBezTo>
                    <a:pt x="4219156" y="1306243"/>
                    <a:pt x="4176469" y="1605935"/>
                    <a:pt x="4195017" y="1784282"/>
                  </a:cubicBezTo>
                  <a:cubicBezTo>
                    <a:pt x="4213566" y="1962629"/>
                    <a:pt x="4220952" y="2341662"/>
                    <a:pt x="4195017" y="2544122"/>
                  </a:cubicBezTo>
                  <a:cubicBezTo>
                    <a:pt x="4226833" y="2766942"/>
                    <a:pt x="3979681" y="3039043"/>
                    <a:pt x="3686180" y="3052959"/>
                  </a:cubicBezTo>
                  <a:cubicBezTo>
                    <a:pt x="3428905" y="3032375"/>
                    <a:pt x="3246077" y="3056458"/>
                    <a:pt x="3114258" y="3052959"/>
                  </a:cubicBezTo>
                  <a:cubicBezTo>
                    <a:pt x="2982439" y="3049460"/>
                    <a:pt x="2584033" y="3030115"/>
                    <a:pt x="2447016" y="3052959"/>
                  </a:cubicBezTo>
                  <a:cubicBezTo>
                    <a:pt x="2309999" y="3075803"/>
                    <a:pt x="1910052" y="3045299"/>
                    <a:pt x="1748001" y="3052959"/>
                  </a:cubicBezTo>
                  <a:cubicBezTo>
                    <a:pt x="1585950" y="3060619"/>
                    <a:pt x="1393388" y="3054984"/>
                    <a:pt x="1176079" y="3052959"/>
                  </a:cubicBezTo>
                  <a:cubicBezTo>
                    <a:pt x="958770" y="3050934"/>
                    <a:pt x="818046" y="3042433"/>
                    <a:pt x="508837" y="3052959"/>
                  </a:cubicBezTo>
                  <a:cubicBezTo>
                    <a:pt x="218006" y="3026131"/>
                    <a:pt x="-18453" y="2848681"/>
                    <a:pt x="0" y="2544122"/>
                  </a:cubicBezTo>
                  <a:cubicBezTo>
                    <a:pt x="-10915" y="2330593"/>
                    <a:pt x="-19249" y="2234884"/>
                    <a:pt x="0" y="1926752"/>
                  </a:cubicBezTo>
                  <a:cubicBezTo>
                    <a:pt x="19249" y="1618620"/>
                    <a:pt x="17518" y="1451623"/>
                    <a:pt x="0" y="1248324"/>
                  </a:cubicBezTo>
                  <a:cubicBezTo>
                    <a:pt x="-17518" y="1045025"/>
                    <a:pt x="26614" y="850140"/>
                    <a:pt x="0" y="50883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7" name="Rectangle : coins arrondis 26">
              <a:extLst>
                <a:ext uri="{FF2B5EF4-FFF2-40B4-BE49-F238E27FC236}">
                  <a16:creationId xmlns:a16="http://schemas.microsoft.com/office/drawing/2014/main" id="{5B68242F-2999-CA41-A232-182F271173AC}"/>
                </a:ext>
              </a:extLst>
            </p:cNvPr>
            <p:cNvSpPr/>
            <p:nvPr/>
          </p:nvSpPr>
          <p:spPr>
            <a:xfrm>
              <a:off x="364603" y="3833089"/>
              <a:ext cx="2335408" cy="2379133"/>
            </a:xfrm>
            <a:custGeom>
              <a:avLst/>
              <a:gdLst>
                <a:gd name="connsiteX0" fmla="*/ 0 w 2242778"/>
                <a:gd name="connsiteY0" fmla="*/ 373804 h 2379133"/>
                <a:gd name="connsiteX1" fmla="*/ 373804 w 2242778"/>
                <a:gd name="connsiteY1" fmla="*/ 0 h 2379133"/>
                <a:gd name="connsiteX2" fmla="*/ 902097 w 2242778"/>
                <a:gd name="connsiteY2" fmla="*/ 0 h 2379133"/>
                <a:gd name="connsiteX3" fmla="*/ 1430391 w 2242778"/>
                <a:gd name="connsiteY3" fmla="*/ 0 h 2379133"/>
                <a:gd name="connsiteX4" fmla="*/ 1868974 w 2242778"/>
                <a:gd name="connsiteY4" fmla="*/ 0 h 2379133"/>
                <a:gd name="connsiteX5" fmla="*/ 2242778 w 2242778"/>
                <a:gd name="connsiteY5" fmla="*/ 373804 h 2379133"/>
                <a:gd name="connsiteX6" fmla="*/ 2242778 w 2242778"/>
                <a:gd name="connsiteY6" fmla="*/ 868700 h 2379133"/>
                <a:gd name="connsiteX7" fmla="*/ 2242778 w 2242778"/>
                <a:gd name="connsiteY7" fmla="*/ 1396226 h 2379133"/>
                <a:gd name="connsiteX8" fmla="*/ 2242778 w 2242778"/>
                <a:gd name="connsiteY8" fmla="*/ 2005329 h 2379133"/>
                <a:gd name="connsiteX9" fmla="*/ 1868974 w 2242778"/>
                <a:gd name="connsiteY9" fmla="*/ 2379133 h 2379133"/>
                <a:gd name="connsiteX10" fmla="*/ 1400487 w 2242778"/>
                <a:gd name="connsiteY10" fmla="*/ 2379133 h 2379133"/>
                <a:gd name="connsiteX11" fmla="*/ 917049 w 2242778"/>
                <a:gd name="connsiteY11" fmla="*/ 2379133 h 2379133"/>
                <a:gd name="connsiteX12" fmla="*/ 373804 w 2242778"/>
                <a:gd name="connsiteY12" fmla="*/ 2379133 h 2379133"/>
                <a:gd name="connsiteX13" fmla="*/ 0 w 2242778"/>
                <a:gd name="connsiteY13" fmla="*/ 2005329 h 2379133"/>
                <a:gd name="connsiteX14" fmla="*/ 0 w 2242778"/>
                <a:gd name="connsiteY14" fmla="*/ 1477803 h 2379133"/>
                <a:gd name="connsiteX15" fmla="*/ 0 w 2242778"/>
                <a:gd name="connsiteY15" fmla="*/ 933961 h 2379133"/>
                <a:gd name="connsiteX16" fmla="*/ 0 w 2242778"/>
                <a:gd name="connsiteY16" fmla="*/ 373804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3" fill="none" extrusionOk="0">
                  <a:moveTo>
                    <a:pt x="0" y="373804"/>
                  </a:moveTo>
                  <a:cubicBezTo>
                    <a:pt x="16594" y="164537"/>
                    <a:pt x="197286" y="-6280"/>
                    <a:pt x="373804" y="0"/>
                  </a:cubicBezTo>
                  <a:cubicBezTo>
                    <a:pt x="601215" y="-11928"/>
                    <a:pt x="664770" y="15668"/>
                    <a:pt x="902097" y="0"/>
                  </a:cubicBezTo>
                  <a:cubicBezTo>
                    <a:pt x="1139424" y="-15668"/>
                    <a:pt x="1229899" y="23411"/>
                    <a:pt x="1430391" y="0"/>
                  </a:cubicBezTo>
                  <a:cubicBezTo>
                    <a:pt x="1630883" y="-23411"/>
                    <a:pt x="1739483" y="-11229"/>
                    <a:pt x="1868974" y="0"/>
                  </a:cubicBezTo>
                  <a:cubicBezTo>
                    <a:pt x="2069819" y="44912"/>
                    <a:pt x="2284518" y="167646"/>
                    <a:pt x="2242778" y="373804"/>
                  </a:cubicBezTo>
                  <a:cubicBezTo>
                    <a:pt x="2233609" y="611049"/>
                    <a:pt x="2224426" y="627484"/>
                    <a:pt x="2242778" y="868700"/>
                  </a:cubicBezTo>
                  <a:cubicBezTo>
                    <a:pt x="2261130" y="1109916"/>
                    <a:pt x="2227201" y="1218784"/>
                    <a:pt x="2242778" y="1396226"/>
                  </a:cubicBezTo>
                  <a:cubicBezTo>
                    <a:pt x="2258355" y="1573668"/>
                    <a:pt x="2242911" y="1830008"/>
                    <a:pt x="2242778" y="2005329"/>
                  </a:cubicBezTo>
                  <a:cubicBezTo>
                    <a:pt x="2254165" y="2226508"/>
                    <a:pt x="2058176" y="2349016"/>
                    <a:pt x="1868974" y="2379133"/>
                  </a:cubicBezTo>
                  <a:cubicBezTo>
                    <a:pt x="1772093" y="2365733"/>
                    <a:pt x="1549876" y="2397510"/>
                    <a:pt x="1400487" y="2379133"/>
                  </a:cubicBezTo>
                  <a:cubicBezTo>
                    <a:pt x="1251098" y="2360756"/>
                    <a:pt x="1048687" y="2387302"/>
                    <a:pt x="917049" y="2379133"/>
                  </a:cubicBezTo>
                  <a:cubicBezTo>
                    <a:pt x="785411" y="2370964"/>
                    <a:pt x="559989" y="2355678"/>
                    <a:pt x="373804" y="2379133"/>
                  </a:cubicBezTo>
                  <a:cubicBezTo>
                    <a:pt x="132622" y="2377595"/>
                    <a:pt x="57" y="2168808"/>
                    <a:pt x="0" y="2005329"/>
                  </a:cubicBezTo>
                  <a:cubicBezTo>
                    <a:pt x="-15752" y="1797623"/>
                    <a:pt x="-12673" y="1603788"/>
                    <a:pt x="0" y="1477803"/>
                  </a:cubicBezTo>
                  <a:cubicBezTo>
                    <a:pt x="12673" y="1351818"/>
                    <a:pt x="-23921" y="1088105"/>
                    <a:pt x="0" y="933961"/>
                  </a:cubicBezTo>
                  <a:cubicBezTo>
                    <a:pt x="23921" y="779817"/>
                    <a:pt x="13032" y="616894"/>
                    <a:pt x="0" y="373804"/>
                  </a:cubicBezTo>
                  <a:close/>
                </a:path>
                <a:path w="2242778" h="2379133" stroke="0" extrusionOk="0">
                  <a:moveTo>
                    <a:pt x="0" y="373804"/>
                  </a:moveTo>
                  <a:cubicBezTo>
                    <a:pt x="8006" y="154186"/>
                    <a:pt x="180198" y="12272"/>
                    <a:pt x="373804" y="0"/>
                  </a:cubicBezTo>
                  <a:cubicBezTo>
                    <a:pt x="592510" y="17525"/>
                    <a:pt x="717464" y="-16258"/>
                    <a:pt x="902097" y="0"/>
                  </a:cubicBezTo>
                  <a:cubicBezTo>
                    <a:pt x="1086730" y="16258"/>
                    <a:pt x="1217768" y="1799"/>
                    <a:pt x="1355632" y="0"/>
                  </a:cubicBezTo>
                  <a:cubicBezTo>
                    <a:pt x="1493497" y="-1799"/>
                    <a:pt x="1670984" y="6096"/>
                    <a:pt x="1868974" y="0"/>
                  </a:cubicBezTo>
                  <a:cubicBezTo>
                    <a:pt x="2080061" y="-7403"/>
                    <a:pt x="2267505" y="164992"/>
                    <a:pt x="2242778" y="373804"/>
                  </a:cubicBezTo>
                  <a:cubicBezTo>
                    <a:pt x="2220765" y="559358"/>
                    <a:pt x="2228716" y="649919"/>
                    <a:pt x="2242778" y="917646"/>
                  </a:cubicBezTo>
                  <a:cubicBezTo>
                    <a:pt x="2256840" y="1185373"/>
                    <a:pt x="2225391" y="1301182"/>
                    <a:pt x="2242778" y="1412542"/>
                  </a:cubicBezTo>
                  <a:cubicBezTo>
                    <a:pt x="2260165" y="1523902"/>
                    <a:pt x="2272375" y="1754789"/>
                    <a:pt x="2242778" y="2005329"/>
                  </a:cubicBezTo>
                  <a:cubicBezTo>
                    <a:pt x="2284746" y="2213270"/>
                    <a:pt x="2079735" y="2388116"/>
                    <a:pt x="1868974" y="2379133"/>
                  </a:cubicBezTo>
                  <a:cubicBezTo>
                    <a:pt x="1756542" y="2361525"/>
                    <a:pt x="1566328" y="2397006"/>
                    <a:pt x="1385536" y="2379133"/>
                  </a:cubicBezTo>
                  <a:cubicBezTo>
                    <a:pt x="1204744" y="2361260"/>
                    <a:pt x="1001893" y="2373948"/>
                    <a:pt x="887146" y="2379133"/>
                  </a:cubicBezTo>
                  <a:cubicBezTo>
                    <a:pt x="772399" y="2384319"/>
                    <a:pt x="582582" y="2395825"/>
                    <a:pt x="373804" y="2379133"/>
                  </a:cubicBezTo>
                  <a:cubicBezTo>
                    <a:pt x="177442" y="2427106"/>
                    <a:pt x="-3848" y="2175537"/>
                    <a:pt x="0" y="2005329"/>
                  </a:cubicBezTo>
                  <a:cubicBezTo>
                    <a:pt x="13783" y="1831802"/>
                    <a:pt x="-3342" y="1634890"/>
                    <a:pt x="0" y="1494118"/>
                  </a:cubicBezTo>
                  <a:cubicBezTo>
                    <a:pt x="3342" y="1353346"/>
                    <a:pt x="12628" y="1176209"/>
                    <a:pt x="0" y="999222"/>
                  </a:cubicBezTo>
                  <a:cubicBezTo>
                    <a:pt x="-12628" y="822235"/>
                    <a:pt x="-22657" y="545445"/>
                    <a:pt x="0" y="373804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id="{B78BE75B-A561-354D-8665-CB277BE25E22}"/>
                </a:ext>
              </a:extLst>
            </p:cNvPr>
            <p:cNvSpPr/>
            <p:nvPr/>
          </p:nvSpPr>
          <p:spPr>
            <a:xfrm>
              <a:off x="292885" y="3774818"/>
              <a:ext cx="2335408" cy="2379134"/>
            </a:xfrm>
            <a:custGeom>
              <a:avLst/>
              <a:gdLst>
                <a:gd name="connsiteX0" fmla="*/ 0 w 2242778"/>
                <a:gd name="connsiteY0" fmla="*/ 373804 h 2379134"/>
                <a:gd name="connsiteX1" fmla="*/ 373804 w 2242778"/>
                <a:gd name="connsiteY1" fmla="*/ 0 h 2379134"/>
                <a:gd name="connsiteX2" fmla="*/ 827339 w 2242778"/>
                <a:gd name="connsiteY2" fmla="*/ 0 h 2379134"/>
                <a:gd name="connsiteX3" fmla="*/ 1280874 w 2242778"/>
                <a:gd name="connsiteY3" fmla="*/ 0 h 2379134"/>
                <a:gd name="connsiteX4" fmla="*/ 1868974 w 2242778"/>
                <a:gd name="connsiteY4" fmla="*/ 0 h 2379134"/>
                <a:gd name="connsiteX5" fmla="*/ 2242778 w 2242778"/>
                <a:gd name="connsiteY5" fmla="*/ 373804 h 2379134"/>
                <a:gd name="connsiteX6" fmla="*/ 2242778 w 2242778"/>
                <a:gd name="connsiteY6" fmla="*/ 901331 h 2379134"/>
                <a:gd name="connsiteX7" fmla="*/ 2242778 w 2242778"/>
                <a:gd name="connsiteY7" fmla="*/ 1396227 h 2379134"/>
                <a:gd name="connsiteX8" fmla="*/ 2242778 w 2242778"/>
                <a:gd name="connsiteY8" fmla="*/ 2005330 h 2379134"/>
                <a:gd name="connsiteX9" fmla="*/ 1868974 w 2242778"/>
                <a:gd name="connsiteY9" fmla="*/ 2379134 h 2379134"/>
                <a:gd name="connsiteX10" fmla="*/ 1355632 w 2242778"/>
                <a:gd name="connsiteY10" fmla="*/ 2379134 h 2379134"/>
                <a:gd name="connsiteX11" fmla="*/ 842291 w 2242778"/>
                <a:gd name="connsiteY11" fmla="*/ 2379134 h 2379134"/>
                <a:gd name="connsiteX12" fmla="*/ 373804 w 2242778"/>
                <a:gd name="connsiteY12" fmla="*/ 2379134 h 2379134"/>
                <a:gd name="connsiteX13" fmla="*/ 0 w 2242778"/>
                <a:gd name="connsiteY13" fmla="*/ 2005330 h 2379134"/>
                <a:gd name="connsiteX14" fmla="*/ 0 w 2242778"/>
                <a:gd name="connsiteY14" fmla="*/ 1477803 h 2379134"/>
                <a:gd name="connsiteX15" fmla="*/ 0 w 2242778"/>
                <a:gd name="connsiteY15" fmla="*/ 982907 h 2379134"/>
                <a:gd name="connsiteX16" fmla="*/ 0 w 2242778"/>
                <a:gd name="connsiteY16" fmla="*/ 373804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42778" h="2379134" fill="none" extrusionOk="0">
                  <a:moveTo>
                    <a:pt x="0" y="373804"/>
                  </a:moveTo>
                  <a:cubicBezTo>
                    <a:pt x="26452" y="192668"/>
                    <a:pt x="169420" y="-12102"/>
                    <a:pt x="373804" y="0"/>
                  </a:cubicBezTo>
                  <a:cubicBezTo>
                    <a:pt x="566525" y="-14141"/>
                    <a:pt x="610392" y="6883"/>
                    <a:pt x="827339" y="0"/>
                  </a:cubicBezTo>
                  <a:cubicBezTo>
                    <a:pt x="1044287" y="-6883"/>
                    <a:pt x="1138917" y="14672"/>
                    <a:pt x="1280874" y="0"/>
                  </a:cubicBezTo>
                  <a:cubicBezTo>
                    <a:pt x="1422832" y="-14672"/>
                    <a:pt x="1731436" y="25520"/>
                    <a:pt x="1868974" y="0"/>
                  </a:cubicBezTo>
                  <a:cubicBezTo>
                    <a:pt x="2061603" y="-13328"/>
                    <a:pt x="2276701" y="146706"/>
                    <a:pt x="2242778" y="373804"/>
                  </a:cubicBezTo>
                  <a:cubicBezTo>
                    <a:pt x="2266340" y="624232"/>
                    <a:pt x="2252826" y="740271"/>
                    <a:pt x="2242778" y="901331"/>
                  </a:cubicBezTo>
                  <a:cubicBezTo>
                    <a:pt x="2232730" y="1062391"/>
                    <a:pt x="2249258" y="1152581"/>
                    <a:pt x="2242778" y="1396227"/>
                  </a:cubicBezTo>
                  <a:cubicBezTo>
                    <a:pt x="2236298" y="1639873"/>
                    <a:pt x="2235426" y="1763129"/>
                    <a:pt x="2242778" y="2005330"/>
                  </a:cubicBezTo>
                  <a:cubicBezTo>
                    <a:pt x="2223202" y="2177861"/>
                    <a:pt x="2071089" y="2388219"/>
                    <a:pt x="1868974" y="2379134"/>
                  </a:cubicBezTo>
                  <a:cubicBezTo>
                    <a:pt x="1688364" y="2395195"/>
                    <a:pt x="1596138" y="2371041"/>
                    <a:pt x="1355632" y="2379134"/>
                  </a:cubicBezTo>
                  <a:cubicBezTo>
                    <a:pt x="1115126" y="2387227"/>
                    <a:pt x="1032627" y="2388927"/>
                    <a:pt x="842291" y="2379134"/>
                  </a:cubicBezTo>
                  <a:cubicBezTo>
                    <a:pt x="651955" y="2369341"/>
                    <a:pt x="556096" y="2364228"/>
                    <a:pt x="373804" y="2379134"/>
                  </a:cubicBezTo>
                  <a:cubicBezTo>
                    <a:pt x="199306" y="2404960"/>
                    <a:pt x="-9097" y="2216751"/>
                    <a:pt x="0" y="2005330"/>
                  </a:cubicBezTo>
                  <a:cubicBezTo>
                    <a:pt x="3274" y="1804827"/>
                    <a:pt x="-14399" y="1649227"/>
                    <a:pt x="0" y="1477803"/>
                  </a:cubicBezTo>
                  <a:cubicBezTo>
                    <a:pt x="14399" y="1306379"/>
                    <a:pt x="878" y="1167729"/>
                    <a:pt x="0" y="982907"/>
                  </a:cubicBezTo>
                  <a:cubicBezTo>
                    <a:pt x="-878" y="798085"/>
                    <a:pt x="5061" y="641935"/>
                    <a:pt x="0" y="373804"/>
                  </a:cubicBezTo>
                  <a:close/>
                </a:path>
                <a:path w="2242778" h="2379134" stroke="0" extrusionOk="0">
                  <a:moveTo>
                    <a:pt x="0" y="373804"/>
                  </a:moveTo>
                  <a:cubicBezTo>
                    <a:pt x="12252" y="192703"/>
                    <a:pt x="164184" y="-4262"/>
                    <a:pt x="373804" y="0"/>
                  </a:cubicBezTo>
                  <a:cubicBezTo>
                    <a:pt x="539744" y="6285"/>
                    <a:pt x="689563" y="572"/>
                    <a:pt x="872194" y="0"/>
                  </a:cubicBezTo>
                  <a:cubicBezTo>
                    <a:pt x="1054825" y="-572"/>
                    <a:pt x="1156057" y="-21617"/>
                    <a:pt x="1340681" y="0"/>
                  </a:cubicBezTo>
                  <a:cubicBezTo>
                    <a:pt x="1525305" y="21617"/>
                    <a:pt x="1615283" y="-7519"/>
                    <a:pt x="1868974" y="0"/>
                  </a:cubicBezTo>
                  <a:cubicBezTo>
                    <a:pt x="2051417" y="9378"/>
                    <a:pt x="2238473" y="179525"/>
                    <a:pt x="2242778" y="373804"/>
                  </a:cubicBezTo>
                  <a:cubicBezTo>
                    <a:pt x="2247503" y="534325"/>
                    <a:pt x="2258140" y="727871"/>
                    <a:pt x="2242778" y="885015"/>
                  </a:cubicBezTo>
                  <a:cubicBezTo>
                    <a:pt x="2227416" y="1042159"/>
                    <a:pt x="2268348" y="1210471"/>
                    <a:pt x="2242778" y="1428857"/>
                  </a:cubicBezTo>
                  <a:cubicBezTo>
                    <a:pt x="2217208" y="1647243"/>
                    <a:pt x="2215485" y="1805908"/>
                    <a:pt x="2242778" y="2005330"/>
                  </a:cubicBezTo>
                  <a:cubicBezTo>
                    <a:pt x="2257925" y="2259682"/>
                    <a:pt x="2093995" y="2416554"/>
                    <a:pt x="1868974" y="2379134"/>
                  </a:cubicBezTo>
                  <a:cubicBezTo>
                    <a:pt x="1726312" y="2365362"/>
                    <a:pt x="1538003" y="2398633"/>
                    <a:pt x="1400487" y="2379134"/>
                  </a:cubicBezTo>
                  <a:cubicBezTo>
                    <a:pt x="1262971" y="2359635"/>
                    <a:pt x="1114371" y="2393800"/>
                    <a:pt x="946953" y="2379134"/>
                  </a:cubicBezTo>
                  <a:cubicBezTo>
                    <a:pt x="779535" y="2364468"/>
                    <a:pt x="573254" y="2377367"/>
                    <a:pt x="373804" y="2379134"/>
                  </a:cubicBezTo>
                  <a:cubicBezTo>
                    <a:pt x="197750" y="2391699"/>
                    <a:pt x="9257" y="2186211"/>
                    <a:pt x="0" y="2005330"/>
                  </a:cubicBezTo>
                  <a:cubicBezTo>
                    <a:pt x="-8202" y="1765704"/>
                    <a:pt x="-21774" y="1612331"/>
                    <a:pt x="0" y="1428857"/>
                  </a:cubicBezTo>
                  <a:cubicBezTo>
                    <a:pt x="21774" y="1245383"/>
                    <a:pt x="-20935" y="995562"/>
                    <a:pt x="0" y="852385"/>
                  </a:cubicBezTo>
                  <a:cubicBezTo>
                    <a:pt x="20935" y="709208"/>
                    <a:pt x="23110" y="514763"/>
                    <a:pt x="0" y="37380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29" name="Rectangle : coins arrondis 28">
              <a:extLst>
                <a:ext uri="{FF2B5EF4-FFF2-40B4-BE49-F238E27FC236}">
                  <a16:creationId xmlns:a16="http://schemas.microsoft.com/office/drawing/2014/main" id="{CA1BC4BA-23BE-3E46-AEF9-50CB4BB372F4}"/>
                </a:ext>
              </a:extLst>
            </p:cNvPr>
            <p:cNvSpPr/>
            <p:nvPr/>
          </p:nvSpPr>
          <p:spPr>
            <a:xfrm>
              <a:off x="5012713" y="7244714"/>
              <a:ext cx="2353979" cy="2424446"/>
            </a:xfrm>
            <a:custGeom>
              <a:avLst/>
              <a:gdLst>
                <a:gd name="connsiteX0" fmla="*/ 0 w 2260612"/>
                <a:gd name="connsiteY0" fmla="*/ 376776 h 2379134"/>
                <a:gd name="connsiteX1" fmla="*/ 376776 w 2260612"/>
                <a:gd name="connsiteY1" fmla="*/ 0 h 2379134"/>
                <a:gd name="connsiteX2" fmla="*/ 909271 w 2260612"/>
                <a:gd name="connsiteY2" fmla="*/ 0 h 2379134"/>
                <a:gd name="connsiteX3" fmla="*/ 1441765 w 2260612"/>
                <a:gd name="connsiteY3" fmla="*/ 0 h 2379134"/>
                <a:gd name="connsiteX4" fmla="*/ 1883836 w 2260612"/>
                <a:gd name="connsiteY4" fmla="*/ 0 h 2379134"/>
                <a:gd name="connsiteX5" fmla="*/ 2260612 w 2260612"/>
                <a:gd name="connsiteY5" fmla="*/ 376776 h 2379134"/>
                <a:gd name="connsiteX6" fmla="*/ 2260612 w 2260612"/>
                <a:gd name="connsiteY6" fmla="*/ 869869 h 2379134"/>
                <a:gd name="connsiteX7" fmla="*/ 2260612 w 2260612"/>
                <a:gd name="connsiteY7" fmla="*/ 1395474 h 2379134"/>
                <a:gd name="connsiteX8" fmla="*/ 2260612 w 2260612"/>
                <a:gd name="connsiteY8" fmla="*/ 2002358 h 2379134"/>
                <a:gd name="connsiteX9" fmla="*/ 1883836 w 2260612"/>
                <a:gd name="connsiteY9" fmla="*/ 2379134 h 2379134"/>
                <a:gd name="connsiteX10" fmla="*/ 1411624 w 2260612"/>
                <a:gd name="connsiteY10" fmla="*/ 2379134 h 2379134"/>
                <a:gd name="connsiteX11" fmla="*/ 924341 w 2260612"/>
                <a:gd name="connsiteY11" fmla="*/ 2379134 h 2379134"/>
                <a:gd name="connsiteX12" fmla="*/ 376776 w 2260612"/>
                <a:gd name="connsiteY12" fmla="*/ 2379134 h 2379134"/>
                <a:gd name="connsiteX13" fmla="*/ 0 w 2260612"/>
                <a:gd name="connsiteY13" fmla="*/ 2002358 h 2379134"/>
                <a:gd name="connsiteX14" fmla="*/ 0 w 2260612"/>
                <a:gd name="connsiteY14" fmla="*/ 1476753 h 2379134"/>
                <a:gd name="connsiteX15" fmla="*/ 0 w 2260612"/>
                <a:gd name="connsiteY15" fmla="*/ 934892 h 2379134"/>
                <a:gd name="connsiteX16" fmla="*/ 0 w 2260612"/>
                <a:gd name="connsiteY16" fmla="*/ 376776 h 237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4" fill="none" extrusionOk="0">
                  <a:moveTo>
                    <a:pt x="0" y="376776"/>
                  </a:moveTo>
                  <a:cubicBezTo>
                    <a:pt x="7619" y="167393"/>
                    <a:pt x="196967" y="-5934"/>
                    <a:pt x="376776" y="0"/>
                  </a:cubicBezTo>
                  <a:cubicBezTo>
                    <a:pt x="548232" y="3782"/>
                    <a:pt x="780300" y="1029"/>
                    <a:pt x="909271" y="0"/>
                  </a:cubicBezTo>
                  <a:cubicBezTo>
                    <a:pt x="1038242" y="-1029"/>
                    <a:pt x="1316064" y="13137"/>
                    <a:pt x="1441765" y="0"/>
                  </a:cubicBezTo>
                  <a:cubicBezTo>
                    <a:pt x="1567466" y="-13137"/>
                    <a:pt x="1699526" y="-12149"/>
                    <a:pt x="1883836" y="0"/>
                  </a:cubicBezTo>
                  <a:cubicBezTo>
                    <a:pt x="2088828" y="24821"/>
                    <a:pt x="2311645" y="169040"/>
                    <a:pt x="2260612" y="376776"/>
                  </a:cubicBezTo>
                  <a:cubicBezTo>
                    <a:pt x="2279581" y="619239"/>
                    <a:pt x="2245603" y="638919"/>
                    <a:pt x="2260612" y="869869"/>
                  </a:cubicBezTo>
                  <a:cubicBezTo>
                    <a:pt x="2275621" y="1100819"/>
                    <a:pt x="2273438" y="1225079"/>
                    <a:pt x="2260612" y="1395474"/>
                  </a:cubicBezTo>
                  <a:cubicBezTo>
                    <a:pt x="2247786" y="1565870"/>
                    <a:pt x="2272704" y="1780243"/>
                    <a:pt x="2260612" y="2002358"/>
                  </a:cubicBezTo>
                  <a:cubicBezTo>
                    <a:pt x="2286271" y="2243644"/>
                    <a:pt x="2069337" y="2339685"/>
                    <a:pt x="1883836" y="2379134"/>
                  </a:cubicBezTo>
                  <a:cubicBezTo>
                    <a:pt x="1717874" y="2362670"/>
                    <a:pt x="1606461" y="2398962"/>
                    <a:pt x="1411624" y="2379134"/>
                  </a:cubicBezTo>
                  <a:cubicBezTo>
                    <a:pt x="1216787" y="2359306"/>
                    <a:pt x="1035574" y="2376005"/>
                    <a:pt x="924341" y="2379134"/>
                  </a:cubicBezTo>
                  <a:cubicBezTo>
                    <a:pt x="813108" y="2382263"/>
                    <a:pt x="578675" y="2388052"/>
                    <a:pt x="376776" y="2379134"/>
                  </a:cubicBezTo>
                  <a:cubicBezTo>
                    <a:pt x="149448" y="2378282"/>
                    <a:pt x="59" y="2165613"/>
                    <a:pt x="0" y="2002358"/>
                  </a:cubicBezTo>
                  <a:cubicBezTo>
                    <a:pt x="13416" y="1846046"/>
                    <a:pt x="12867" y="1611779"/>
                    <a:pt x="0" y="1476753"/>
                  </a:cubicBezTo>
                  <a:cubicBezTo>
                    <a:pt x="-12867" y="1341727"/>
                    <a:pt x="-3295" y="1047391"/>
                    <a:pt x="0" y="934892"/>
                  </a:cubicBezTo>
                  <a:cubicBezTo>
                    <a:pt x="3295" y="822393"/>
                    <a:pt x="16602" y="558666"/>
                    <a:pt x="0" y="376776"/>
                  </a:cubicBezTo>
                  <a:close/>
                </a:path>
                <a:path w="2260612" h="2379134" stroke="0" extrusionOk="0">
                  <a:moveTo>
                    <a:pt x="0" y="376776"/>
                  </a:moveTo>
                  <a:cubicBezTo>
                    <a:pt x="7835" y="155798"/>
                    <a:pt x="203360" y="33138"/>
                    <a:pt x="376776" y="0"/>
                  </a:cubicBezTo>
                  <a:cubicBezTo>
                    <a:pt x="486423" y="566"/>
                    <a:pt x="675167" y="-2866"/>
                    <a:pt x="909271" y="0"/>
                  </a:cubicBezTo>
                  <a:cubicBezTo>
                    <a:pt x="1143376" y="2866"/>
                    <a:pt x="1219516" y="18860"/>
                    <a:pt x="1366412" y="0"/>
                  </a:cubicBezTo>
                  <a:cubicBezTo>
                    <a:pt x="1513308" y="-18860"/>
                    <a:pt x="1666091" y="10320"/>
                    <a:pt x="1883836" y="0"/>
                  </a:cubicBezTo>
                  <a:cubicBezTo>
                    <a:pt x="2118202" y="-41918"/>
                    <a:pt x="2294496" y="165445"/>
                    <a:pt x="2260612" y="376776"/>
                  </a:cubicBezTo>
                  <a:cubicBezTo>
                    <a:pt x="2233589" y="645970"/>
                    <a:pt x="2269995" y="708648"/>
                    <a:pt x="2260612" y="918637"/>
                  </a:cubicBezTo>
                  <a:cubicBezTo>
                    <a:pt x="2251229" y="1128626"/>
                    <a:pt x="2252785" y="1269149"/>
                    <a:pt x="2260612" y="1411730"/>
                  </a:cubicBezTo>
                  <a:cubicBezTo>
                    <a:pt x="2268439" y="1554311"/>
                    <a:pt x="2257029" y="1804899"/>
                    <a:pt x="2260612" y="2002358"/>
                  </a:cubicBezTo>
                  <a:cubicBezTo>
                    <a:pt x="2277124" y="2211034"/>
                    <a:pt x="2105193" y="2406756"/>
                    <a:pt x="1883836" y="2379134"/>
                  </a:cubicBezTo>
                  <a:cubicBezTo>
                    <a:pt x="1718575" y="2375799"/>
                    <a:pt x="1617923" y="2359537"/>
                    <a:pt x="1396553" y="2379134"/>
                  </a:cubicBezTo>
                  <a:cubicBezTo>
                    <a:pt x="1175183" y="2398731"/>
                    <a:pt x="1009684" y="2356101"/>
                    <a:pt x="894200" y="2379134"/>
                  </a:cubicBezTo>
                  <a:cubicBezTo>
                    <a:pt x="778716" y="2402167"/>
                    <a:pt x="505803" y="2365024"/>
                    <a:pt x="376776" y="2379134"/>
                  </a:cubicBezTo>
                  <a:cubicBezTo>
                    <a:pt x="176558" y="2416573"/>
                    <a:pt x="-851" y="2202429"/>
                    <a:pt x="0" y="2002358"/>
                  </a:cubicBezTo>
                  <a:cubicBezTo>
                    <a:pt x="12812" y="1827374"/>
                    <a:pt x="-201" y="1648267"/>
                    <a:pt x="0" y="1493009"/>
                  </a:cubicBezTo>
                  <a:cubicBezTo>
                    <a:pt x="201" y="1337751"/>
                    <a:pt x="465" y="1212478"/>
                    <a:pt x="0" y="999916"/>
                  </a:cubicBezTo>
                  <a:cubicBezTo>
                    <a:pt x="-465" y="787354"/>
                    <a:pt x="5916" y="529467"/>
                    <a:pt x="0" y="376776"/>
                  </a:cubicBezTo>
                  <a:close/>
                </a:path>
              </a:pathLst>
            </a:custGeom>
            <a:pattFill prst="dkDnDiag">
              <a:fgClr>
                <a:srgbClr val="8DB1D0"/>
              </a:fgClr>
              <a:bgClr>
                <a:schemeClr val="bg1"/>
              </a:bgClr>
            </a:pattFill>
            <a:ln w="12700">
              <a:solidFill>
                <a:srgbClr val="8DB1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0" name="Rectangle : coins arrondis 29">
              <a:extLst>
                <a:ext uri="{FF2B5EF4-FFF2-40B4-BE49-F238E27FC236}">
                  <a16:creationId xmlns:a16="http://schemas.microsoft.com/office/drawing/2014/main" id="{AAD7E040-8B34-A24A-977A-3D0FC7710083}"/>
                </a:ext>
              </a:extLst>
            </p:cNvPr>
            <p:cNvSpPr/>
            <p:nvPr/>
          </p:nvSpPr>
          <p:spPr>
            <a:xfrm>
              <a:off x="4936168" y="7231408"/>
              <a:ext cx="2353979" cy="2379134"/>
            </a:xfrm>
            <a:custGeom>
              <a:avLst/>
              <a:gdLst>
                <a:gd name="connsiteX0" fmla="*/ 0 w 2260612"/>
                <a:gd name="connsiteY0" fmla="*/ 376776 h 2379133"/>
                <a:gd name="connsiteX1" fmla="*/ 376776 w 2260612"/>
                <a:gd name="connsiteY1" fmla="*/ 0 h 2379133"/>
                <a:gd name="connsiteX2" fmla="*/ 833918 w 2260612"/>
                <a:gd name="connsiteY2" fmla="*/ 0 h 2379133"/>
                <a:gd name="connsiteX3" fmla="*/ 1291059 w 2260612"/>
                <a:gd name="connsiteY3" fmla="*/ 0 h 2379133"/>
                <a:gd name="connsiteX4" fmla="*/ 1883836 w 2260612"/>
                <a:gd name="connsiteY4" fmla="*/ 0 h 2379133"/>
                <a:gd name="connsiteX5" fmla="*/ 2260612 w 2260612"/>
                <a:gd name="connsiteY5" fmla="*/ 376776 h 2379133"/>
                <a:gd name="connsiteX6" fmla="*/ 2260612 w 2260612"/>
                <a:gd name="connsiteY6" fmla="*/ 902381 h 2379133"/>
                <a:gd name="connsiteX7" fmla="*/ 2260612 w 2260612"/>
                <a:gd name="connsiteY7" fmla="*/ 1395473 h 2379133"/>
                <a:gd name="connsiteX8" fmla="*/ 2260612 w 2260612"/>
                <a:gd name="connsiteY8" fmla="*/ 2002357 h 2379133"/>
                <a:gd name="connsiteX9" fmla="*/ 1883836 w 2260612"/>
                <a:gd name="connsiteY9" fmla="*/ 2379133 h 2379133"/>
                <a:gd name="connsiteX10" fmla="*/ 1366412 w 2260612"/>
                <a:gd name="connsiteY10" fmla="*/ 2379133 h 2379133"/>
                <a:gd name="connsiteX11" fmla="*/ 848988 w 2260612"/>
                <a:gd name="connsiteY11" fmla="*/ 2379133 h 2379133"/>
                <a:gd name="connsiteX12" fmla="*/ 376776 w 2260612"/>
                <a:gd name="connsiteY12" fmla="*/ 2379133 h 2379133"/>
                <a:gd name="connsiteX13" fmla="*/ 0 w 2260612"/>
                <a:gd name="connsiteY13" fmla="*/ 2002357 h 2379133"/>
                <a:gd name="connsiteX14" fmla="*/ 0 w 2260612"/>
                <a:gd name="connsiteY14" fmla="*/ 1476752 h 2379133"/>
                <a:gd name="connsiteX15" fmla="*/ 0 w 2260612"/>
                <a:gd name="connsiteY15" fmla="*/ 983660 h 2379133"/>
                <a:gd name="connsiteX16" fmla="*/ 0 w 2260612"/>
                <a:gd name="connsiteY16" fmla="*/ 376776 h 2379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260612" h="2379133" fill="none" extrusionOk="0">
                  <a:moveTo>
                    <a:pt x="0" y="376776"/>
                  </a:moveTo>
                  <a:cubicBezTo>
                    <a:pt x="37121" y="204206"/>
                    <a:pt x="171848" y="-18541"/>
                    <a:pt x="376776" y="0"/>
                  </a:cubicBezTo>
                  <a:cubicBezTo>
                    <a:pt x="480694" y="12731"/>
                    <a:pt x="639660" y="6996"/>
                    <a:pt x="833918" y="0"/>
                  </a:cubicBezTo>
                  <a:cubicBezTo>
                    <a:pt x="1028176" y="-6996"/>
                    <a:pt x="1083679" y="12514"/>
                    <a:pt x="1291059" y="0"/>
                  </a:cubicBezTo>
                  <a:cubicBezTo>
                    <a:pt x="1498439" y="-12514"/>
                    <a:pt x="1644353" y="28873"/>
                    <a:pt x="1883836" y="0"/>
                  </a:cubicBezTo>
                  <a:cubicBezTo>
                    <a:pt x="2067832" y="-23240"/>
                    <a:pt x="2265228" y="165878"/>
                    <a:pt x="2260612" y="376776"/>
                  </a:cubicBezTo>
                  <a:cubicBezTo>
                    <a:pt x="2283988" y="575216"/>
                    <a:pt x="2272371" y="687819"/>
                    <a:pt x="2260612" y="902381"/>
                  </a:cubicBezTo>
                  <a:cubicBezTo>
                    <a:pt x="2248853" y="1116943"/>
                    <a:pt x="2279906" y="1187711"/>
                    <a:pt x="2260612" y="1395473"/>
                  </a:cubicBezTo>
                  <a:cubicBezTo>
                    <a:pt x="2241318" y="1603235"/>
                    <a:pt x="2249695" y="1834949"/>
                    <a:pt x="2260612" y="2002357"/>
                  </a:cubicBezTo>
                  <a:cubicBezTo>
                    <a:pt x="2247657" y="2188002"/>
                    <a:pt x="2087716" y="2387959"/>
                    <a:pt x="1883836" y="2379133"/>
                  </a:cubicBezTo>
                  <a:cubicBezTo>
                    <a:pt x="1649468" y="2365835"/>
                    <a:pt x="1559558" y="2364975"/>
                    <a:pt x="1366412" y="2379133"/>
                  </a:cubicBezTo>
                  <a:cubicBezTo>
                    <a:pt x="1173266" y="2393291"/>
                    <a:pt x="958858" y="2365086"/>
                    <a:pt x="848988" y="2379133"/>
                  </a:cubicBezTo>
                  <a:cubicBezTo>
                    <a:pt x="739118" y="2393180"/>
                    <a:pt x="556291" y="2402089"/>
                    <a:pt x="376776" y="2379133"/>
                  </a:cubicBezTo>
                  <a:cubicBezTo>
                    <a:pt x="173198" y="2382779"/>
                    <a:pt x="-15876" y="2219128"/>
                    <a:pt x="0" y="2002357"/>
                  </a:cubicBezTo>
                  <a:cubicBezTo>
                    <a:pt x="-18144" y="1872632"/>
                    <a:pt x="-6466" y="1672835"/>
                    <a:pt x="0" y="1476752"/>
                  </a:cubicBezTo>
                  <a:cubicBezTo>
                    <a:pt x="6466" y="1280670"/>
                    <a:pt x="-14809" y="1202220"/>
                    <a:pt x="0" y="983660"/>
                  </a:cubicBezTo>
                  <a:cubicBezTo>
                    <a:pt x="14809" y="765100"/>
                    <a:pt x="-27332" y="672357"/>
                    <a:pt x="0" y="376776"/>
                  </a:cubicBezTo>
                  <a:close/>
                </a:path>
                <a:path w="2260612" h="2379133" stroke="0" extrusionOk="0">
                  <a:moveTo>
                    <a:pt x="0" y="376776"/>
                  </a:moveTo>
                  <a:cubicBezTo>
                    <a:pt x="7083" y="183341"/>
                    <a:pt x="151117" y="-23593"/>
                    <a:pt x="376776" y="0"/>
                  </a:cubicBezTo>
                  <a:cubicBezTo>
                    <a:pt x="547290" y="-11524"/>
                    <a:pt x="659859" y="22902"/>
                    <a:pt x="879129" y="0"/>
                  </a:cubicBezTo>
                  <a:cubicBezTo>
                    <a:pt x="1098399" y="-22902"/>
                    <a:pt x="1228722" y="-9218"/>
                    <a:pt x="1351341" y="0"/>
                  </a:cubicBezTo>
                  <a:cubicBezTo>
                    <a:pt x="1473960" y="9218"/>
                    <a:pt x="1706924" y="-17978"/>
                    <a:pt x="1883836" y="0"/>
                  </a:cubicBezTo>
                  <a:cubicBezTo>
                    <a:pt x="2058661" y="12995"/>
                    <a:pt x="2253021" y="190144"/>
                    <a:pt x="2260612" y="376776"/>
                  </a:cubicBezTo>
                  <a:cubicBezTo>
                    <a:pt x="2267127" y="629388"/>
                    <a:pt x="2258098" y="699132"/>
                    <a:pt x="2260612" y="886125"/>
                  </a:cubicBezTo>
                  <a:cubicBezTo>
                    <a:pt x="2263126" y="1073118"/>
                    <a:pt x="2263399" y="1184251"/>
                    <a:pt x="2260612" y="1427985"/>
                  </a:cubicBezTo>
                  <a:cubicBezTo>
                    <a:pt x="2257825" y="1671719"/>
                    <a:pt x="2249711" y="1762279"/>
                    <a:pt x="2260612" y="2002357"/>
                  </a:cubicBezTo>
                  <a:cubicBezTo>
                    <a:pt x="2270345" y="2241228"/>
                    <a:pt x="2095725" y="2386790"/>
                    <a:pt x="1883836" y="2379133"/>
                  </a:cubicBezTo>
                  <a:cubicBezTo>
                    <a:pt x="1700028" y="2386139"/>
                    <a:pt x="1622092" y="2378461"/>
                    <a:pt x="1411624" y="2379133"/>
                  </a:cubicBezTo>
                  <a:cubicBezTo>
                    <a:pt x="1201156" y="2379805"/>
                    <a:pt x="1177102" y="2366194"/>
                    <a:pt x="954482" y="2379133"/>
                  </a:cubicBezTo>
                  <a:cubicBezTo>
                    <a:pt x="731862" y="2392072"/>
                    <a:pt x="501583" y="2376805"/>
                    <a:pt x="376776" y="2379133"/>
                  </a:cubicBezTo>
                  <a:cubicBezTo>
                    <a:pt x="181551" y="2384451"/>
                    <a:pt x="16198" y="2165713"/>
                    <a:pt x="0" y="2002357"/>
                  </a:cubicBezTo>
                  <a:cubicBezTo>
                    <a:pt x="5994" y="1771875"/>
                    <a:pt x="1247" y="1605653"/>
                    <a:pt x="0" y="1427985"/>
                  </a:cubicBezTo>
                  <a:cubicBezTo>
                    <a:pt x="-1247" y="1250317"/>
                    <a:pt x="7568" y="1046502"/>
                    <a:pt x="0" y="853613"/>
                  </a:cubicBezTo>
                  <a:cubicBezTo>
                    <a:pt x="-7568" y="660724"/>
                    <a:pt x="5651" y="570967"/>
                    <a:pt x="0" y="37677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0ABD3C2-EB74-AF41-973D-F7A00E6BF684}"/>
              </a:ext>
            </a:extLst>
          </p:cNvPr>
          <p:cNvSpPr txBox="1"/>
          <p:nvPr/>
        </p:nvSpPr>
        <p:spPr>
          <a:xfrm>
            <a:off x="497751" y="108994"/>
            <a:ext cx="67923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053DE56-D1E3-5E4D-B836-B0D72690935E}"/>
              </a:ext>
            </a:extLst>
          </p:cNvPr>
          <p:cNvSpPr txBox="1"/>
          <p:nvPr/>
        </p:nvSpPr>
        <p:spPr>
          <a:xfrm>
            <a:off x="3122103" y="4903482"/>
            <a:ext cx="1239442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rituels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4191560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E72DDFD7-C5AF-584F-82F3-9DF958DAB4DD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8EB1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852D20B-A359-5543-8085-1C1CAE679A18}"/>
              </a:ext>
            </a:extLst>
          </p:cNvPr>
          <p:cNvSpPr/>
          <p:nvPr/>
        </p:nvSpPr>
        <p:spPr>
          <a:xfrm>
            <a:off x="-2" y="10014705"/>
            <a:ext cx="7559675" cy="677108"/>
          </a:xfrm>
          <a:prstGeom prst="rect">
            <a:avLst/>
          </a:prstGeom>
          <a:solidFill>
            <a:srgbClr val="8EB1D1"/>
          </a:solidFill>
          <a:ln>
            <a:solidFill>
              <a:srgbClr val="8EB1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C9C5EE-33E4-4349-8167-ED282996C189}"/>
              </a:ext>
            </a:extLst>
          </p:cNvPr>
          <p:cNvGrpSpPr/>
          <p:nvPr/>
        </p:nvGrpSpPr>
        <p:grpSpPr>
          <a:xfrm>
            <a:off x="3894511" y="1171785"/>
            <a:ext cx="3191746" cy="2057561"/>
            <a:chOff x="4012495" y="1171785"/>
            <a:chExt cx="3191746" cy="2057561"/>
          </a:xfrm>
        </p:grpSpPr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id="{BD6156B8-7D53-D745-A5B3-B5522DBAED9D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61900B66-7D4B-A143-9E83-893C0F53C9CF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9" name="ZoneTexte 28">
            <a:extLst>
              <a:ext uri="{FF2B5EF4-FFF2-40B4-BE49-F238E27FC236}">
                <a16:creationId xmlns:a16="http://schemas.microsoft.com/office/drawing/2014/main" id="{655D8E44-1241-2A46-8C3D-DFB1122030D2}"/>
              </a:ext>
            </a:extLst>
          </p:cNvPr>
          <p:cNvSpPr txBox="1"/>
          <p:nvPr/>
        </p:nvSpPr>
        <p:spPr>
          <a:xfrm>
            <a:off x="542292" y="108994"/>
            <a:ext cx="67478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ma période en un coup d</a:t>
            </a:r>
            <a:r>
              <a:rPr lang="fr-FR" sz="3800" dirty="0">
                <a:latin typeface="Brain Flower" panose="02000500000000000000" pitchFamily="2" charset="77"/>
              </a:rPr>
              <a:t>’</a:t>
            </a:r>
            <a:r>
              <a:rPr lang="fr-FR" sz="3800" dirty="0">
                <a:latin typeface="Springwood Line DEMO" pitchFamily="2" charset="77"/>
              </a:rPr>
              <a:t>oeil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8D899B1-A3F7-6444-9596-DC1127EEC408}"/>
              </a:ext>
            </a:extLst>
          </p:cNvPr>
          <p:cNvGrpSpPr/>
          <p:nvPr/>
        </p:nvGrpSpPr>
        <p:grpSpPr>
          <a:xfrm>
            <a:off x="475788" y="1171264"/>
            <a:ext cx="3189376" cy="2058082"/>
            <a:chOff x="3870899" y="1171786"/>
            <a:chExt cx="3189376" cy="2058082"/>
          </a:xfrm>
        </p:grpSpPr>
        <p:sp>
          <p:nvSpPr>
            <p:cNvPr id="48" name="Rectangle : coins arrondis 33">
              <a:extLst>
                <a:ext uri="{FF2B5EF4-FFF2-40B4-BE49-F238E27FC236}">
                  <a16:creationId xmlns:a16="http://schemas.microsoft.com/office/drawing/2014/main" id="{AA6A8227-F1FE-C14F-B3EC-5F975D269224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49" name="Rectangle : coins arrondis 36">
              <a:extLst>
                <a:ext uri="{FF2B5EF4-FFF2-40B4-BE49-F238E27FC236}">
                  <a16:creationId xmlns:a16="http://schemas.microsoft.com/office/drawing/2014/main" id="{E04FA7E8-42B3-1A43-BE44-F66CE9C26418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B1540E68-2077-EF46-99B7-95A70AD9BD72}"/>
              </a:ext>
            </a:extLst>
          </p:cNvPr>
          <p:cNvGrpSpPr/>
          <p:nvPr/>
        </p:nvGrpSpPr>
        <p:grpSpPr>
          <a:xfrm>
            <a:off x="3892141" y="3412248"/>
            <a:ext cx="3191746" cy="2057561"/>
            <a:chOff x="4012495" y="1171785"/>
            <a:chExt cx="3191746" cy="2057561"/>
          </a:xfrm>
        </p:grpSpPr>
        <p:sp>
          <p:nvSpPr>
            <p:cNvPr id="51" name="Rectangle : coins arrondis 33">
              <a:extLst>
                <a:ext uri="{FF2B5EF4-FFF2-40B4-BE49-F238E27FC236}">
                  <a16:creationId xmlns:a16="http://schemas.microsoft.com/office/drawing/2014/main" id="{60123856-3589-9448-BBCA-3A72CE135882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2" name="Rectangle : coins arrondis 36">
              <a:extLst>
                <a:ext uri="{FF2B5EF4-FFF2-40B4-BE49-F238E27FC236}">
                  <a16:creationId xmlns:a16="http://schemas.microsoft.com/office/drawing/2014/main" id="{CB7CA1A0-323D-894B-93F0-5B6286AB04E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980E60B-E0C0-004F-B992-A07FC0A9F27D}"/>
              </a:ext>
            </a:extLst>
          </p:cNvPr>
          <p:cNvGrpSpPr/>
          <p:nvPr/>
        </p:nvGrpSpPr>
        <p:grpSpPr>
          <a:xfrm>
            <a:off x="473418" y="3411727"/>
            <a:ext cx="3189376" cy="2058082"/>
            <a:chOff x="3870899" y="1171786"/>
            <a:chExt cx="3189376" cy="2058082"/>
          </a:xfrm>
        </p:grpSpPr>
        <p:sp>
          <p:nvSpPr>
            <p:cNvPr id="54" name="Rectangle : coins arrondis 33">
              <a:extLst>
                <a:ext uri="{FF2B5EF4-FFF2-40B4-BE49-F238E27FC236}">
                  <a16:creationId xmlns:a16="http://schemas.microsoft.com/office/drawing/2014/main" id="{026B2814-8B89-7E4C-B48B-0678E2EE0705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5" name="Rectangle : coins arrondis 36">
              <a:extLst>
                <a:ext uri="{FF2B5EF4-FFF2-40B4-BE49-F238E27FC236}">
                  <a16:creationId xmlns:a16="http://schemas.microsoft.com/office/drawing/2014/main" id="{ACA1B792-D1E3-0F4C-9E0F-C104AD4DAD70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219DB629-4CA0-8443-92B3-B34B1057189B}"/>
              </a:ext>
            </a:extLst>
          </p:cNvPr>
          <p:cNvGrpSpPr/>
          <p:nvPr/>
        </p:nvGrpSpPr>
        <p:grpSpPr>
          <a:xfrm>
            <a:off x="3892141" y="5578071"/>
            <a:ext cx="3191746" cy="2057561"/>
            <a:chOff x="4012495" y="1171785"/>
            <a:chExt cx="3191746" cy="2057561"/>
          </a:xfrm>
        </p:grpSpPr>
        <p:sp>
          <p:nvSpPr>
            <p:cNvPr id="57" name="Rectangle : coins arrondis 33">
              <a:extLst>
                <a:ext uri="{FF2B5EF4-FFF2-40B4-BE49-F238E27FC236}">
                  <a16:creationId xmlns:a16="http://schemas.microsoft.com/office/drawing/2014/main" id="{04E35504-C968-A14B-AC47-141C7F4CF205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58" name="Rectangle : coins arrondis 36">
              <a:extLst>
                <a:ext uri="{FF2B5EF4-FFF2-40B4-BE49-F238E27FC236}">
                  <a16:creationId xmlns:a16="http://schemas.microsoft.com/office/drawing/2014/main" id="{A58613EF-9846-2E45-A084-6A2ED17E04D0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733F93BA-B252-9642-8192-5321AB0383F7}"/>
              </a:ext>
            </a:extLst>
          </p:cNvPr>
          <p:cNvGrpSpPr/>
          <p:nvPr/>
        </p:nvGrpSpPr>
        <p:grpSpPr>
          <a:xfrm>
            <a:off x="473418" y="5577550"/>
            <a:ext cx="3189376" cy="2058082"/>
            <a:chOff x="3870899" y="1171786"/>
            <a:chExt cx="3189376" cy="2058082"/>
          </a:xfrm>
        </p:grpSpPr>
        <p:sp>
          <p:nvSpPr>
            <p:cNvPr id="60" name="Rectangle : coins arrondis 33">
              <a:extLst>
                <a:ext uri="{FF2B5EF4-FFF2-40B4-BE49-F238E27FC236}">
                  <a16:creationId xmlns:a16="http://schemas.microsoft.com/office/drawing/2014/main" id="{4B2C16E2-F907-D94E-9E7F-08499075C958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1" name="Rectangle : coins arrondis 36">
              <a:extLst>
                <a:ext uri="{FF2B5EF4-FFF2-40B4-BE49-F238E27FC236}">
                  <a16:creationId xmlns:a16="http://schemas.microsoft.com/office/drawing/2014/main" id="{B69A22F3-0686-904B-B2DA-16927F4428C3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CB76F024-FB6B-F942-8E19-F0FA10242096}"/>
              </a:ext>
            </a:extLst>
          </p:cNvPr>
          <p:cNvGrpSpPr/>
          <p:nvPr/>
        </p:nvGrpSpPr>
        <p:grpSpPr>
          <a:xfrm>
            <a:off x="3892141" y="7748114"/>
            <a:ext cx="3191746" cy="2057561"/>
            <a:chOff x="4012495" y="1171785"/>
            <a:chExt cx="3191746" cy="2057561"/>
          </a:xfrm>
        </p:grpSpPr>
        <p:sp>
          <p:nvSpPr>
            <p:cNvPr id="63" name="Rectangle : coins arrondis 33">
              <a:extLst>
                <a:ext uri="{FF2B5EF4-FFF2-40B4-BE49-F238E27FC236}">
                  <a16:creationId xmlns:a16="http://schemas.microsoft.com/office/drawing/2014/main" id="{3819B462-56C2-A845-9365-D159812E95B3}"/>
                </a:ext>
              </a:extLst>
            </p:cNvPr>
            <p:cNvSpPr/>
            <p:nvPr/>
          </p:nvSpPr>
          <p:spPr>
            <a:xfrm>
              <a:off x="4081369" y="1245555"/>
              <a:ext cx="3122872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4" name="Rectangle : coins arrondis 36">
              <a:extLst>
                <a:ext uri="{FF2B5EF4-FFF2-40B4-BE49-F238E27FC236}">
                  <a16:creationId xmlns:a16="http://schemas.microsoft.com/office/drawing/2014/main" id="{4FA99591-2A54-E341-92C6-5D65FC38DE83}"/>
                </a:ext>
              </a:extLst>
            </p:cNvPr>
            <p:cNvSpPr/>
            <p:nvPr/>
          </p:nvSpPr>
          <p:spPr>
            <a:xfrm>
              <a:off x="4012495" y="1171785"/>
              <a:ext cx="3122871" cy="1983791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6BCDA62-8E83-834A-ACDA-A99AEA5C880B}"/>
              </a:ext>
            </a:extLst>
          </p:cNvPr>
          <p:cNvGrpSpPr/>
          <p:nvPr/>
        </p:nvGrpSpPr>
        <p:grpSpPr>
          <a:xfrm>
            <a:off x="473418" y="7747593"/>
            <a:ext cx="3189376" cy="2058082"/>
            <a:chOff x="3870899" y="1171786"/>
            <a:chExt cx="3189376" cy="2058082"/>
          </a:xfrm>
        </p:grpSpPr>
        <p:sp>
          <p:nvSpPr>
            <p:cNvPr id="66" name="Rectangle : coins arrondis 33">
              <a:extLst>
                <a:ext uri="{FF2B5EF4-FFF2-40B4-BE49-F238E27FC236}">
                  <a16:creationId xmlns:a16="http://schemas.microsoft.com/office/drawing/2014/main" id="{6EB83CD9-CA1E-4A4F-8A23-C2C8617FE873}"/>
                </a:ext>
              </a:extLst>
            </p:cNvPr>
            <p:cNvSpPr/>
            <p:nvPr/>
          </p:nvSpPr>
          <p:spPr>
            <a:xfrm>
              <a:off x="3939773" y="124555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080759 w 4195017"/>
                <a:gd name="connsiteY2" fmla="*/ 0 h 3052965"/>
                <a:gd name="connsiteX3" fmla="*/ 1620907 w 4195017"/>
                <a:gd name="connsiteY3" fmla="*/ 0 h 3052965"/>
                <a:gd name="connsiteX4" fmla="*/ 2224602 w 4195017"/>
                <a:gd name="connsiteY4" fmla="*/ 0 h 3052965"/>
                <a:gd name="connsiteX5" fmla="*/ 282829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126209 h 3052965"/>
                <a:gd name="connsiteX9" fmla="*/ 4195017 w 4195017"/>
                <a:gd name="connsiteY9" fmla="*/ 174358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3050711 w 4195017"/>
                <a:gd name="connsiteY12" fmla="*/ 3052965 h 3052965"/>
                <a:gd name="connsiteX13" fmla="*/ 2510563 w 4195017"/>
                <a:gd name="connsiteY13" fmla="*/ 3052965 h 3052965"/>
                <a:gd name="connsiteX14" fmla="*/ 1938641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906403 h 3052965"/>
                <a:gd name="connsiteX19" fmla="*/ 0 w 4195017"/>
                <a:gd name="connsiteY19" fmla="*/ 1289032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17131" y="273100"/>
                    <a:pt x="207737" y="-7820"/>
                    <a:pt x="508838" y="0"/>
                  </a:cubicBezTo>
                  <a:cubicBezTo>
                    <a:pt x="679741" y="75"/>
                    <a:pt x="841483" y="22860"/>
                    <a:pt x="1080759" y="0"/>
                  </a:cubicBezTo>
                  <a:cubicBezTo>
                    <a:pt x="1320035" y="-22860"/>
                    <a:pt x="1452974" y="23907"/>
                    <a:pt x="1620907" y="0"/>
                  </a:cubicBezTo>
                  <a:cubicBezTo>
                    <a:pt x="1788840" y="-23907"/>
                    <a:pt x="1952064" y="-14671"/>
                    <a:pt x="2224602" y="0"/>
                  </a:cubicBezTo>
                  <a:cubicBezTo>
                    <a:pt x="2497141" y="14671"/>
                    <a:pt x="2668036" y="-15972"/>
                    <a:pt x="2828297" y="0"/>
                  </a:cubicBezTo>
                  <a:cubicBezTo>
                    <a:pt x="2988559" y="15972"/>
                    <a:pt x="3284871" y="-35533"/>
                    <a:pt x="3686179" y="0"/>
                  </a:cubicBezTo>
                  <a:cubicBezTo>
                    <a:pt x="3914401" y="-40455"/>
                    <a:pt x="4188337" y="247486"/>
                    <a:pt x="4195017" y="508838"/>
                  </a:cubicBezTo>
                  <a:cubicBezTo>
                    <a:pt x="4204604" y="793660"/>
                    <a:pt x="4193309" y="877786"/>
                    <a:pt x="4195017" y="1126209"/>
                  </a:cubicBezTo>
                  <a:cubicBezTo>
                    <a:pt x="4196725" y="1374632"/>
                    <a:pt x="4204195" y="1501826"/>
                    <a:pt x="4195017" y="1743580"/>
                  </a:cubicBezTo>
                  <a:cubicBezTo>
                    <a:pt x="4185839" y="1985334"/>
                    <a:pt x="4190144" y="2205563"/>
                    <a:pt x="4195017" y="2544127"/>
                  </a:cubicBezTo>
                  <a:cubicBezTo>
                    <a:pt x="4204398" y="2788106"/>
                    <a:pt x="3938390" y="3001398"/>
                    <a:pt x="3686179" y="3052965"/>
                  </a:cubicBezTo>
                  <a:cubicBezTo>
                    <a:pt x="3474536" y="3078820"/>
                    <a:pt x="3322191" y="3082615"/>
                    <a:pt x="3050711" y="3052965"/>
                  </a:cubicBezTo>
                  <a:cubicBezTo>
                    <a:pt x="2779231" y="3023315"/>
                    <a:pt x="2767551" y="3072146"/>
                    <a:pt x="2510563" y="3052965"/>
                  </a:cubicBezTo>
                  <a:cubicBezTo>
                    <a:pt x="2253575" y="3033784"/>
                    <a:pt x="2138259" y="3046610"/>
                    <a:pt x="1938641" y="3052965"/>
                  </a:cubicBezTo>
                  <a:cubicBezTo>
                    <a:pt x="1739023" y="3059320"/>
                    <a:pt x="1579744" y="3071807"/>
                    <a:pt x="1239626" y="3052965"/>
                  </a:cubicBezTo>
                  <a:cubicBezTo>
                    <a:pt x="899509" y="3034123"/>
                    <a:pt x="867036" y="3066536"/>
                    <a:pt x="508838" y="3052965"/>
                  </a:cubicBezTo>
                  <a:cubicBezTo>
                    <a:pt x="275109" y="3031705"/>
                    <a:pt x="-26810" y="2792961"/>
                    <a:pt x="0" y="2544127"/>
                  </a:cubicBezTo>
                  <a:cubicBezTo>
                    <a:pt x="-23987" y="2334724"/>
                    <a:pt x="9197" y="2162522"/>
                    <a:pt x="0" y="1906403"/>
                  </a:cubicBezTo>
                  <a:cubicBezTo>
                    <a:pt x="-9197" y="1650284"/>
                    <a:pt x="25545" y="1500436"/>
                    <a:pt x="0" y="1289032"/>
                  </a:cubicBezTo>
                  <a:cubicBezTo>
                    <a:pt x="-25545" y="1077628"/>
                    <a:pt x="30962" y="83154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60913" y="243235"/>
                    <a:pt x="254435" y="-29577"/>
                    <a:pt x="508838" y="0"/>
                  </a:cubicBezTo>
                  <a:cubicBezTo>
                    <a:pt x="816384" y="-24187"/>
                    <a:pt x="996995" y="9306"/>
                    <a:pt x="1207853" y="0"/>
                  </a:cubicBezTo>
                  <a:cubicBezTo>
                    <a:pt x="1418711" y="-9306"/>
                    <a:pt x="1612544" y="-23673"/>
                    <a:pt x="1748001" y="0"/>
                  </a:cubicBezTo>
                  <a:cubicBezTo>
                    <a:pt x="1883458" y="23673"/>
                    <a:pt x="2135983" y="-28511"/>
                    <a:pt x="2351696" y="0"/>
                  </a:cubicBezTo>
                  <a:cubicBezTo>
                    <a:pt x="2567410" y="28511"/>
                    <a:pt x="2688116" y="19104"/>
                    <a:pt x="2891844" y="0"/>
                  </a:cubicBezTo>
                  <a:cubicBezTo>
                    <a:pt x="3095572" y="-19104"/>
                    <a:pt x="3484798" y="38847"/>
                    <a:pt x="3686179" y="0"/>
                  </a:cubicBezTo>
                  <a:cubicBezTo>
                    <a:pt x="3915231" y="-45399"/>
                    <a:pt x="4188866" y="160881"/>
                    <a:pt x="4195017" y="508838"/>
                  </a:cubicBezTo>
                  <a:cubicBezTo>
                    <a:pt x="4223412" y="760390"/>
                    <a:pt x="4170563" y="896799"/>
                    <a:pt x="4195017" y="1166915"/>
                  </a:cubicBezTo>
                  <a:cubicBezTo>
                    <a:pt x="4219471" y="1437031"/>
                    <a:pt x="4221387" y="1564725"/>
                    <a:pt x="4195017" y="1886050"/>
                  </a:cubicBezTo>
                  <a:cubicBezTo>
                    <a:pt x="4168647" y="2207376"/>
                    <a:pt x="4167878" y="2321617"/>
                    <a:pt x="4195017" y="2544127"/>
                  </a:cubicBezTo>
                  <a:cubicBezTo>
                    <a:pt x="4211779" y="2852280"/>
                    <a:pt x="3956493" y="3032679"/>
                    <a:pt x="3686179" y="3052965"/>
                  </a:cubicBezTo>
                  <a:cubicBezTo>
                    <a:pt x="3505601" y="3042998"/>
                    <a:pt x="3346921" y="3024347"/>
                    <a:pt x="3018937" y="3052965"/>
                  </a:cubicBezTo>
                  <a:cubicBezTo>
                    <a:pt x="2690953" y="3081583"/>
                    <a:pt x="2558197" y="3054079"/>
                    <a:pt x="2319922" y="3052965"/>
                  </a:cubicBezTo>
                  <a:cubicBezTo>
                    <a:pt x="2081648" y="3051851"/>
                    <a:pt x="1988245" y="3065530"/>
                    <a:pt x="1779774" y="3052965"/>
                  </a:cubicBezTo>
                  <a:cubicBezTo>
                    <a:pt x="1571303" y="3040400"/>
                    <a:pt x="1459410" y="3038466"/>
                    <a:pt x="1239626" y="3052965"/>
                  </a:cubicBezTo>
                  <a:cubicBezTo>
                    <a:pt x="1019842" y="3067464"/>
                    <a:pt x="792953" y="3034514"/>
                    <a:pt x="508838" y="3052965"/>
                  </a:cubicBezTo>
                  <a:cubicBezTo>
                    <a:pt x="180510" y="3077945"/>
                    <a:pt x="-10966" y="2774963"/>
                    <a:pt x="0" y="2544127"/>
                  </a:cubicBezTo>
                  <a:cubicBezTo>
                    <a:pt x="-17658" y="2274745"/>
                    <a:pt x="-30509" y="2101379"/>
                    <a:pt x="0" y="1824992"/>
                  </a:cubicBezTo>
                  <a:cubicBezTo>
                    <a:pt x="30509" y="1548605"/>
                    <a:pt x="-15178" y="1343657"/>
                    <a:pt x="0" y="1126209"/>
                  </a:cubicBezTo>
                  <a:cubicBezTo>
                    <a:pt x="15178" y="908761"/>
                    <a:pt x="10752" y="791891"/>
                    <a:pt x="0" y="508838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 w="12700"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400" dirty="0">
                <a:solidFill>
                  <a:schemeClr val="tx1"/>
                </a:solidFill>
                <a:latin typeface="Avenir Next Condensed" panose="020B0506020202020204" pitchFamily="34" charset="0"/>
              </a:endParaRPr>
            </a:p>
          </p:txBody>
        </p:sp>
        <p:sp>
          <p:nvSpPr>
            <p:cNvPr id="67" name="Rectangle : coins arrondis 36">
              <a:extLst>
                <a:ext uri="{FF2B5EF4-FFF2-40B4-BE49-F238E27FC236}">
                  <a16:creationId xmlns:a16="http://schemas.microsoft.com/office/drawing/2014/main" id="{86BC89F5-2B95-2845-9BF3-F71C98AAABF4}"/>
                </a:ext>
              </a:extLst>
            </p:cNvPr>
            <p:cNvSpPr/>
            <p:nvPr/>
          </p:nvSpPr>
          <p:spPr>
            <a:xfrm>
              <a:off x="3870899" y="1171786"/>
              <a:ext cx="3120502" cy="1984312"/>
            </a:xfrm>
            <a:custGeom>
              <a:avLst/>
              <a:gdLst>
                <a:gd name="connsiteX0" fmla="*/ 0 w 4195017"/>
                <a:gd name="connsiteY0" fmla="*/ 508838 h 3052965"/>
                <a:gd name="connsiteX1" fmla="*/ 508838 w 4195017"/>
                <a:gd name="connsiteY1" fmla="*/ 0 h 3052965"/>
                <a:gd name="connsiteX2" fmla="*/ 1176080 w 4195017"/>
                <a:gd name="connsiteY2" fmla="*/ 0 h 3052965"/>
                <a:gd name="connsiteX3" fmla="*/ 1811548 w 4195017"/>
                <a:gd name="connsiteY3" fmla="*/ 0 h 3052965"/>
                <a:gd name="connsiteX4" fmla="*/ 2415243 w 4195017"/>
                <a:gd name="connsiteY4" fmla="*/ 0 h 3052965"/>
                <a:gd name="connsiteX5" fmla="*/ 3018937 w 4195017"/>
                <a:gd name="connsiteY5" fmla="*/ 0 h 3052965"/>
                <a:gd name="connsiteX6" fmla="*/ 3686179 w 4195017"/>
                <a:gd name="connsiteY6" fmla="*/ 0 h 3052965"/>
                <a:gd name="connsiteX7" fmla="*/ 4195017 w 4195017"/>
                <a:gd name="connsiteY7" fmla="*/ 508838 h 3052965"/>
                <a:gd name="connsiteX8" fmla="*/ 4195017 w 4195017"/>
                <a:gd name="connsiteY8" fmla="*/ 1227973 h 3052965"/>
                <a:gd name="connsiteX9" fmla="*/ 4195017 w 4195017"/>
                <a:gd name="connsiteY9" fmla="*/ 1886050 h 3052965"/>
                <a:gd name="connsiteX10" fmla="*/ 4195017 w 4195017"/>
                <a:gd name="connsiteY10" fmla="*/ 2544127 h 3052965"/>
                <a:gd name="connsiteX11" fmla="*/ 3686179 w 4195017"/>
                <a:gd name="connsiteY11" fmla="*/ 3052965 h 3052965"/>
                <a:gd name="connsiteX12" fmla="*/ 2987164 w 4195017"/>
                <a:gd name="connsiteY12" fmla="*/ 3052965 h 3052965"/>
                <a:gd name="connsiteX13" fmla="*/ 2447016 w 4195017"/>
                <a:gd name="connsiteY13" fmla="*/ 3052965 h 3052965"/>
                <a:gd name="connsiteX14" fmla="*/ 1875095 w 4195017"/>
                <a:gd name="connsiteY14" fmla="*/ 3052965 h 3052965"/>
                <a:gd name="connsiteX15" fmla="*/ 1239626 w 4195017"/>
                <a:gd name="connsiteY15" fmla="*/ 3052965 h 3052965"/>
                <a:gd name="connsiteX16" fmla="*/ 508838 w 4195017"/>
                <a:gd name="connsiteY16" fmla="*/ 3052965 h 3052965"/>
                <a:gd name="connsiteX17" fmla="*/ 0 w 4195017"/>
                <a:gd name="connsiteY17" fmla="*/ 2544127 h 3052965"/>
                <a:gd name="connsiteX18" fmla="*/ 0 w 4195017"/>
                <a:gd name="connsiteY18" fmla="*/ 1865697 h 3052965"/>
                <a:gd name="connsiteX19" fmla="*/ 0 w 4195017"/>
                <a:gd name="connsiteY19" fmla="*/ 1166915 h 3052965"/>
                <a:gd name="connsiteX20" fmla="*/ 0 w 4195017"/>
                <a:gd name="connsiteY20" fmla="*/ 508838 h 3052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95017" h="3052965" fill="none" extrusionOk="0">
                  <a:moveTo>
                    <a:pt x="0" y="508838"/>
                  </a:moveTo>
                  <a:cubicBezTo>
                    <a:pt x="-3746" y="218404"/>
                    <a:pt x="178208" y="19851"/>
                    <a:pt x="508838" y="0"/>
                  </a:cubicBezTo>
                  <a:cubicBezTo>
                    <a:pt x="757147" y="-2388"/>
                    <a:pt x="992127" y="-15923"/>
                    <a:pt x="1176080" y="0"/>
                  </a:cubicBezTo>
                  <a:cubicBezTo>
                    <a:pt x="1360033" y="15923"/>
                    <a:pt x="1648854" y="19203"/>
                    <a:pt x="1811548" y="0"/>
                  </a:cubicBezTo>
                  <a:cubicBezTo>
                    <a:pt x="1974242" y="-19203"/>
                    <a:pt x="2187256" y="-14885"/>
                    <a:pt x="2415243" y="0"/>
                  </a:cubicBezTo>
                  <a:cubicBezTo>
                    <a:pt x="2643231" y="14885"/>
                    <a:pt x="2831858" y="-15511"/>
                    <a:pt x="3018937" y="0"/>
                  </a:cubicBezTo>
                  <a:cubicBezTo>
                    <a:pt x="3206016" y="15511"/>
                    <a:pt x="3457944" y="16871"/>
                    <a:pt x="3686179" y="0"/>
                  </a:cubicBezTo>
                  <a:cubicBezTo>
                    <a:pt x="3941108" y="30870"/>
                    <a:pt x="4136119" y="239232"/>
                    <a:pt x="4195017" y="508838"/>
                  </a:cubicBezTo>
                  <a:cubicBezTo>
                    <a:pt x="4176922" y="731983"/>
                    <a:pt x="4196470" y="912223"/>
                    <a:pt x="4195017" y="1227973"/>
                  </a:cubicBezTo>
                  <a:cubicBezTo>
                    <a:pt x="4193564" y="1543724"/>
                    <a:pt x="4163224" y="1662007"/>
                    <a:pt x="4195017" y="1886050"/>
                  </a:cubicBezTo>
                  <a:cubicBezTo>
                    <a:pt x="4226810" y="2110093"/>
                    <a:pt x="4215176" y="2267154"/>
                    <a:pt x="4195017" y="2544127"/>
                  </a:cubicBezTo>
                  <a:cubicBezTo>
                    <a:pt x="4226229" y="2768763"/>
                    <a:pt x="3951404" y="3023280"/>
                    <a:pt x="3686179" y="3052965"/>
                  </a:cubicBezTo>
                  <a:cubicBezTo>
                    <a:pt x="3379777" y="3045519"/>
                    <a:pt x="3227299" y="3072618"/>
                    <a:pt x="2987164" y="3052965"/>
                  </a:cubicBezTo>
                  <a:cubicBezTo>
                    <a:pt x="2747030" y="3033312"/>
                    <a:pt x="2683770" y="3078191"/>
                    <a:pt x="2447016" y="3052965"/>
                  </a:cubicBezTo>
                  <a:cubicBezTo>
                    <a:pt x="2210262" y="3027739"/>
                    <a:pt x="1991285" y="3026067"/>
                    <a:pt x="1875095" y="3052965"/>
                  </a:cubicBezTo>
                  <a:cubicBezTo>
                    <a:pt x="1758905" y="3079863"/>
                    <a:pt x="1535564" y="3066311"/>
                    <a:pt x="1239626" y="3052965"/>
                  </a:cubicBezTo>
                  <a:cubicBezTo>
                    <a:pt x="943688" y="3039619"/>
                    <a:pt x="720219" y="3048407"/>
                    <a:pt x="508838" y="3052965"/>
                  </a:cubicBezTo>
                  <a:cubicBezTo>
                    <a:pt x="212634" y="3101861"/>
                    <a:pt x="51083" y="2840861"/>
                    <a:pt x="0" y="2544127"/>
                  </a:cubicBezTo>
                  <a:cubicBezTo>
                    <a:pt x="-24734" y="2328709"/>
                    <a:pt x="18807" y="2127474"/>
                    <a:pt x="0" y="1865697"/>
                  </a:cubicBezTo>
                  <a:cubicBezTo>
                    <a:pt x="-18807" y="1603920"/>
                    <a:pt x="-4438" y="1497140"/>
                    <a:pt x="0" y="1166915"/>
                  </a:cubicBezTo>
                  <a:cubicBezTo>
                    <a:pt x="4438" y="836690"/>
                    <a:pt x="-8183" y="648186"/>
                    <a:pt x="0" y="508838"/>
                  </a:cubicBezTo>
                  <a:close/>
                </a:path>
                <a:path w="4195017" h="3052965" stroke="0" extrusionOk="0">
                  <a:moveTo>
                    <a:pt x="0" y="508838"/>
                  </a:moveTo>
                  <a:cubicBezTo>
                    <a:pt x="39064" y="204584"/>
                    <a:pt x="178432" y="20060"/>
                    <a:pt x="508838" y="0"/>
                  </a:cubicBezTo>
                  <a:cubicBezTo>
                    <a:pt x="769738" y="7304"/>
                    <a:pt x="960447" y="2490"/>
                    <a:pt x="1080759" y="0"/>
                  </a:cubicBezTo>
                  <a:cubicBezTo>
                    <a:pt x="1201071" y="-2490"/>
                    <a:pt x="1463218" y="25050"/>
                    <a:pt x="1748001" y="0"/>
                  </a:cubicBezTo>
                  <a:cubicBezTo>
                    <a:pt x="2032784" y="-25050"/>
                    <a:pt x="2153351" y="14778"/>
                    <a:pt x="2447016" y="0"/>
                  </a:cubicBezTo>
                  <a:cubicBezTo>
                    <a:pt x="2740681" y="-14778"/>
                    <a:pt x="2930509" y="-15997"/>
                    <a:pt x="3114258" y="0"/>
                  </a:cubicBezTo>
                  <a:cubicBezTo>
                    <a:pt x="3298007" y="15997"/>
                    <a:pt x="3494556" y="-28252"/>
                    <a:pt x="3686179" y="0"/>
                  </a:cubicBezTo>
                  <a:cubicBezTo>
                    <a:pt x="3922893" y="33287"/>
                    <a:pt x="4260451" y="204477"/>
                    <a:pt x="4195017" y="508838"/>
                  </a:cubicBezTo>
                  <a:cubicBezTo>
                    <a:pt x="4204909" y="648232"/>
                    <a:pt x="4181499" y="1021676"/>
                    <a:pt x="4195017" y="1166915"/>
                  </a:cubicBezTo>
                  <a:cubicBezTo>
                    <a:pt x="4208535" y="1312154"/>
                    <a:pt x="4179725" y="1601728"/>
                    <a:pt x="4195017" y="1784286"/>
                  </a:cubicBezTo>
                  <a:cubicBezTo>
                    <a:pt x="4210309" y="1966844"/>
                    <a:pt x="4223779" y="2338942"/>
                    <a:pt x="4195017" y="2544127"/>
                  </a:cubicBezTo>
                  <a:cubicBezTo>
                    <a:pt x="4226833" y="2766947"/>
                    <a:pt x="3979680" y="3039049"/>
                    <a:pt x="3686179" y="3052965"/>
                  </a:cubicBezTo>
                  <a:cubicBezTo>
                    <a:pt x="3421798" y="3026600"/>
                    <a:pt x="3242622" y="3052018"/>
                    <a:pt x="3114258" y="3052965"/>
                  </a:cubicBezTo>
                  <a:cubicBezTo>
                    <a:pt x="2985894" y="3053912"/>
                    <a:pt x="2584033" y="3030121"/>
                    <a:pt x="2447016" y="3052965"/>
                  </a:cubicBezTo>
                  <a:cubicBezTo>
                    <a:pt x="2309999" y="3075809"/>
                    <a:pt x="1910052" y="3045305"/>
                    <a:pt x="1748001" y="3052965"/>
                  </a:cubicBezTo>
                  <a:cubicBezTo>
                    <a:pt x="1585950" y="3060625"/>
                    <a:pt x="1386683" y="3047490"/>
                    <a:pt x="1176080" y="3052965"/>
                  </a:cubicBezTo>
                  <a:cubicBezTo>
                    <a:pt x="965477" y="3058440"/>
                    <a:pt x="818047" y="3042439"/>
                    <a:pt x="508838" y="3052965"/>
                  </a:cubicBezTo>
                  <a:cubicBezTo>
                    <a:pt x="218007" y="3026137"/>
                    <a:pt x="-18453" y="2848686"/>
                    <a:pt x="0" y="2544127"/>
                  </a:cubicBezTo>
                  <a:cubicBezTo>
                    <a:pt x="-11698" y="2331134"/>
                    <a:pt x="-26051" y="2055247"/>
                    <a:pt x="0" y="1926756"/>
                  </a:cubicBezTo>
                  <a:cubicBezTo>
                    <a:pt x="26051" y="1798265"/>
                    <a:pt x="10569" y="1462275"/>
                    <a:pt x="0" y="1248326"/>
                  </a:cubicBezTo>
                  <a:cubicBezTo>
                    <a:pt x="-10569" y="1034377"/>
                    <a:pt x="24930" y="850321"/>
                    <a:pt x="0" y="50883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fr-FR" sz="1200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1CD3875A-F7CE-BD4C-A61D-2BA0C4F0263D}"/>
              </a:ext>
            </a:extLst>
          </p:cNvPr>
          <p:cNvGrpSpPr/>
          <p:nvPr/>
        </p:nvGrpSpPr>
        <p:grpSpPr>
          <a:xfrm>
            <a:off x="3167834" y="4835759"/>
            <a:ext cx="1303896" cy="1296298"/>
            <a:chOff x="2762716" y="6648446"/>
            <a:chExt cx="1357749" cy="1296298"/>
          </a:xfrm>
        </p:grpSpPr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EBBB64E3-AB6A-874A-9E0F-187EF18545AC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45912" y="6670192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-81914" y="294736"/>
                    <a:pt x="327202" y="-37460"/>
                    <a:pt x="691442" y="0"/>
                  </a:cubicBezTo>
                  <a:cubicBezTo>
                    <a:pt x="1057962" y="-64498"/>
                    <a:pt x="1476837" y="306556"/>
                    <a:pt x="1382884" y="720000"/>
                  </a:cubicBezTo>
                  <a:cubicBezTo>
                    <a:pt x="1361421" y="1077684"/>
                    <a:pt x="1094798" y="1424517"/>
                    <a:pt x="691442" y="1440000"/>
                  </a:cubicBezTo>
                  <a:cubicBezTo>
                    <a:pt x="264781" y="1467846"/>
                    <a:pt x="22096" y="1071206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8892" y="307277"/>
                    <a:pt x="292689" y="75902"/>
                    <a:pt x="691442" y="0"/>
                  </a:cubicBezTo>
                  <a:cubicBezTo>
                    <a:pt x="994637" y="18593"/>
                    <a:pt x="1361549" y="365252"/>
                    <a:pt x="1382884" y="720000"/>
                  </a:cubicBezTo>
                  <a:cubicBezTo>
                    <a:pt x="1373247" y="1175433"/>
                    <a:pt x="1093325" y="1419813"/>
                    <a:pt x="691442" y="1440000"/>
                  </a:cubicBezTo>
                  <a:cubicBezTo>
                    <a:pt x="395121" y="1419979"/>
                    <a:pt x="-38513" y="1159045"/>
                    <a:pt x="0" y="720000"/>
                  </a:cubicBezTo>
                  <a:close/>
                </a:path>
              </a:pathLst>
            </a:custGeom>
            <a:pattFill prst="dkDnDiag">
              <a:fgClr>
                <a:srgbClr val="8EB1D1"/>
              </a:fgClr>
              <a:bgClr>
                <a:schemeClr val="bg1"/>
              </a:bgClr>
            </a:pattFill>
            <a:ln>
              <a:solidFill>
                <a:srgbClr val="8EB1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1AE4C987-61D7-E445-9187-3CD3002731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762716" y="6648446"/>
              <a:ext cx="1274553" cy="1274552"/>
            </a:xfrm>
            <a:custGeom>
              <a:avLst/>
              <a:gdLst>
                <a:gd name="connsiteX0" fmla="*/ 0 w 1382884"/>
                <a:gd name="connsiteY0" fmla="*/ 720000 h 1440000"/>
                <a:gd name="connsiteX1" fmla="*/ 691442 w 1382884"/>
                <a:gd name="connsiteY1" fmla="*/ 0 h 1440000"/>
                <a:gd name="connsiteX2" fmla="*/ 1382884 w 1382884"/>
                <a:gd name="connsiteY2" fmla="*/ 720000 h 1440000"/>
                <a:gd name="connsiteX3" fmla="*/ 691442 w 1382884"/>
                <a:gd name="connsiteY3" fmla="*/ 1440000 h 1440000"/>
                <a:gd name="connsiteX4" fmla="*/ 0 w 1382884"/>
                <a:gd name="connsiteY4" fmla="*/ 720000 h 14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2884" h="1440000" fill="none" extrusionOk="0">
                  <a:moveTo>
                    <a:pt x="0" y="720000"/>
                  </a:moveTo>
                  <a:cubicBezTo>
                    <a:pt x="76762" y="278022"/>
                    <a:pt x="294978" y="-12630"/>
                    <a:pt x="691442" y="0"/>
                  </a:cubicBezTo>
                  <a:cubicBezTo>
                    <a:pt x="1075238" y="46423"/>
                    <a:pt x="1351775" y="344819"/>
                    <a:pt x="1382884" y="720000"/>
                  </a:cubicBezTo>
                  <a:cubicBezTo>
                    <a:pt x="1385981" y="1131600"/>
                    <a:pt x="1056189" y="1497509"/>
                    <a:pt x="691442" y="1440000"/>
                  </a:cubicBezTo>
                  <a:cubicBezTo>
                    <a:pt x="388712" y="1450105"/>
                    <a:pt x="-44110" y="1142331"/>
                    <a:pt x="0" y="720000"/>
                  </a:cubicBezTo>
                  <a:close/>
                </a:path>
                <a:path w="1382884" h="1440000" stroke="0" extrusionOk="0">
                  <a:moveTo>
                    <a:pt x="0" y="720000"/>
                  </a:moveTo>
                  <a:cubicBezTo>
                    <a:pt x="31422" y="410194"/>
                    <a:pt x="348149" y="79842"/>
                    <a:pt x="691442" y="0"/>
                  </a:cubicBezTo>
                  <a:cubicBezTo>
                    <a:pt x="1132345" y="22893"/>
                    <a:pt x="1422343" y="315515"/>
                    <a:pt x="1382884" y="720000"/>
                  </a:cubicBezTo>
                  <a:cubicBezTo>
                    <a:pt x="1402071" y="1080027"/>
                    <a:pt x="1090111" y="1409275"/>
                    <a:pt x="691442" y="1440000"/>
                  </a:cubicBezTo>
                  <a:cubicBezTo>
                    <a:pt x="247574" y="1396251"/>
                    <a:pt x="-9999" y="1106238"/>
                    <a:pt x="0" y="72000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 dirty="0">
                <a:solidFill>
                  <a:schemeClr val="tx1"/>
                </a:solidFill>
                <a:latin typeface="Baskerville" panose="02020502070401020303" pitchFamily="18" charset="0"/>
                <a:ea typeface="Baskerville" panose="02020502070401020303" pitchFamily="18" charset="0"/>
              </a:endParaRPr>
            </a:p>
          </p:txBody>
        </p: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0C80FC1D-3278-8140-B156-12EE5D934BB3}"/>
              </a:ext>
            </a:extLst>
          </p:cNvPr>
          <p:cNvSpPr txBox="1"/>
          <p:nvPr/>
        </p:nvSpPr>
        <p:spPr>
          <a:xfrm>
            <a:off x="3253559" y="4999017"/>
            <a:ext cx="1071126" cy="9177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Les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jeux de la </a:t>
            </a:r>
          </a:p>
          <a:p>
            <a:pPr algn="ctr">
              <a:lnSpc>
                <a:spcPct val="114000"/>
              </a:lnSpc>
            </a:pPr>
            <a:r>
              <a:rPr lang="fr-FR" sz="1600" dirty="0">
                <a:latin typeface="HELLOHAPPY" panose="02000603000000000000" pitchFamily="2" charset="0"/>
                <a:ea typeface="HELLOHAPPY" panose="02000603000000000000" pitchFamily="2" charset="0"/>
              </a:rPr>
              <a:t>période</a:t>
            </a:r>
          </a:p>
        </p:txBody>
      </p:sp>
    </p:spTree>
    <p:extLst>
      <p:ext uri="{BB962C8B-B14F-4D97-AF65-F5344CB8AC3E}">
        <p14:creationId xmlns:p14="http://schemas.microsoft.com/office/powerpoint/2010/main" val="2888496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8</TotalTime>
  <Words>180</Words>
  <Application>Microsoft Macintosh PowerPoint</Application>
  <PresentationFormat>Personnalisé</PresentationFormat>
  <Paragraphs>80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Avenir Next Condensed</vt:lpstr>
      <vt:lpstr>Baskerville</vt:lpstr>
      <vt:lpstr>Brain Flower</vt:lpstr>
      <vt:lpstr>Calibri</vt:lpstr>
      <vt:lpstr>Calibri Light</vt:lpstr>
      <vt:lpstr>HELLOHAPPY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2022-05-01T17:36:18Z</dcterms:created>
  <dcterms:modified xsi:type="dcterms:W3CDTF">2022-05-01T17:44:52Z</dcterms:modified>
</cp:coreProperties>
</file>