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71" r:id="rId3"/>
    <p:sldId id="272" r:id="rId4"/>
    <p:sldId id="273" r:id="rId5"/>
    <p:sldId id="274" r:id="rId6"/>
    <p:sldId id="265" r:id="rId7"/>
    <p:sldId id="269" r:id="rId8"/>
    <p:sldId id="270" r:id="rId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CF2"/>
    <a:srgbClr val="CDE8FB"/>
    <a:srgbClr val="8DB1D0"/>
    <a:srgbClr val="94C8D5"/>
    <a:srgbClr val="ABE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34"/>
  </p:normalViewPr>
  <p:slideViewPr>
    <p:cSldViewPr snapToGrid="0" snapToObjects="1">
      <p:cViewPr>
        <p:scale>
          <a:sx n="73" d="100"/>
          <a:sy n="73" d="100"/>
        </p:scale>
        <p:origin x="120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39772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84706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61237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76652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73518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28857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97880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00819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88058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7549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95348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089B-B1C8-6D4F-9321-C345A22EBFA6}" type="datetimeFigureOut">
              <a:rPr lang="fr-GP" smtClean="0"/>
              <a:t>24/05/2022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6BF3-AEB3-BD43-BA88-2E7EBE11D352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69401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527E934-5A70-0043-9DBC-B47364C7F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"/>
            <a:ext cx="10691813" cy="7559099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hlinkClick r:id="" action="ppaction://noaction"/>
            <a:extLst>
              <a:ext uri="{FF2B5EF4-FFF2-40B4-BE49-F238E27FC236}">
                <a16:creationId xmlns:a16="http://schemas.microsoft.com/office/drawing/2014/main" id="{92DF660F-28B6-5443-A7E4-0A8BB5397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7738"/>
            <a:ext cx="1475904" cy="569647"/>
          </a:xfrm>
          <a:prstGeom prst="rect">
            <a:avLst/>
          </a:prstGeom>
        </p:spPr>
      </p:pic>
      <p:pic>
        <p:nvPicPr>
          <p:cNvPr id="12" name="Graphique 11" descr="Maison contour">
            <a:hlinkClick r:id="rId4" action="ppaction://hlinksldjump"/>
            <a:extLst>
              <a:ext uri="{FF2B5EF4-FFF2-40B4-BE49-F238E27FC236}">
                <a16:creationId xmlns:a16="http://schemas.microsoft.com/office/drawing/2014/main" id="{830AD1B1-B02C-D445-ADBB-12783CBF4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0691" y="6894441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76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C7D592F-A64D-E244-9C2C-680342C7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"/>
            <a:ext cx="10691813" cy="7559099"/>
          </a:xfrm>
          <a:prstGeom prst="rect">
            <a:avLst/>
          </a:prstGeom>
        </p:spPr>
      </p:pic>
      <p:pic>
        <p:nvPicPr>
          <p:cNvPr id="11" name="Graphique 10" descr="Maison contour">
            <a:hlinkClick r:id="rId3" action="ppaction://hlinksldjump"/>
            <a:extLst>
              <a:ext uri="{FF2B5EF4-FFF2-40B4-BE49-F238E27FC236}">
                <a16:creationId xmlns:a16="http://schemas.microsoft.com/office/drawing/2014/main" id="{30C9B196-0491-E04D-8F29-1AAB32729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691" y="6894441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 descr="Une image contenant texte&#10;&#10;Description générée automatiquement">
            <a:hlinkClick r:id="" action="ppaction://noaction"/>
            <a:extLst>
              <a:ext uri="{FF2B5EF4-FFF2-40B4-BE49-F238E27FC236}">
                <a16:creationId xmlns:a16="http://schemas.microsoft.com/office/drawing/2014/main" id="{FCC62C4E-24CA-7342-BCF9-C27CAC654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3215"/>
            <a:ext cx="1460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E3174E-6E45-AF4E-BFFA-4CFC8C92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"/>
            <a:ext cx="10691813" cy="7559099"/>
          </a:xfrm>
          <a:prstGeom prst="rect">
            <a:avLst/>
          </a:prstGeom>
        </p:spPr>
      </p:pic>
      <p:pic>
        <p:nvPicPr>
          <p:cNvPr id="11" name="Graphique 10" descr="Maison contour">
            <a:hlinkClick r:id="rId3" action="ppaction://hlinksldjump"/>
            <a:extLst>
              <a:ext uri="{FF2B5EF4-FFF2-40B4-BE49-F238E27FC236}">
                <a16:creationId xmlns:a16="http://schemas.microsoft.com/office/drawing/2014/main" id="{0BA21BB9-3BB6-A448-BCF6-82460D2ED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691" y="6894441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 descr="Une image contenant texte&#10;&#10;Description générée automatiquement">
            <a:hlinkClick r:id="" action="ppaction://noaction"/>
            <a:extLst>
              <a:ext uri="{FF2B5EF4-FFF2-40B4-BE49-F238E27FC236}">
                <a16:creationId xmlns:a16="http://schemas.microsoft.com/office/drawing/2014/main" id="{BD76C760-863A-274A-8C4E-DA31F843E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2" y="7008021"/>
            <a:ext cx="1460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9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08CBCC-2DB3-CA40-88B7-45E00F04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"/>
            <a:ext cx="10691813" cy="7559099"/>
          </a:xfrm>
          <a:prstGeom prst="rect">
            <a:avLst/>
          </a:prstGeom>
        </p:spPr>
      </p:pic>
      <p:pic>
        <p:nvPicPr>
          <p:cNvPr id="4" name="Graphique 3" descr="Maison contour">
            <a:hlinkClick r:id="rId3" action="ppaction://hlinksldjump"/>
            <a:extLst>
              <a:ext uri="{FF2B5EF4-FFF2-40B4-BE49-F238E27FC236}">
                <a16:creationId xmlns:a16="http://schemas.microsoft.com/office/drawing/2014/main" id="{A7D9F267-0395-3A45-9F36-0BBC94427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691" y="6894441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 descr="Une image contenant texte&#10;&#10;Description générée automatiquement">
            <a:hlinkClick r:id="" action="ppaction://noaction"/>
            <a:extLst>
              <a:ext uri="{FF2B5EF4-FFF2-40B4-BE49-F238E27FC236}">
                <a16:creationId xmlns:a16="http://schemas.microsoft.com/office/drawing/2014/main" id="{7CE83D31-2619-8340-9B32-034CC1A13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0468"/>
            <a:ext cx="1460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4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25DB9BA-FCE5-6A45-A6AB-6953C082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"/>
            <a:ext cx="10691813" cy="7559099"/>
          </a:xfrm>
          <a:prstGeom prst="rect">
            <a:avLst/>
          </a:prstGeom>
        </p:spPr>
      </p:pic>
      <p:pic>
        <p:nvPicPr>
          <p:cNvPr id="11" name="Graphique 10" descr="Maison contour">
            <a:hlinkClick r:id="rId3" action="ppaction://hlinksldjump"/>
            <a:extLst>
              <a:ext uri="{FF2B5EF4-FFF2-40B4-BE49-F238E27FC236}">
                <a16:creationId xmlns:a16="http://schemas.microsoft.com/office/drawing/2014/main" id="{262D2184-168A-6D4D-B977-909F6886C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691" y="6894441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>
            <a:hlinkClick r:id="" action="ppaction://noaction"/>
            <a:extLst>
              <a:ext uri="{FF2B5EF4-FFF2-40B4-BE49-F238E27FC236}">
                <a16:creationId xmlns:a16="http://schemas.microsoft.com/office/drawing/2014/main" id="{44D0F82D-46CC-5042-B2B7-A3891EDA0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08321"/>
            <a:ext cx="1482007" cy="5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5045AB3-81DF-0D4F-B2CD-70ADE7F77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"/>
            <a:ext cx="10691813" cy="7559099"/>
          </a:xfrm>
          <a:prstGeom prst="rect">
            <a:avLst/>
          </a:prstGeom>
        </p:spPr>
      </p:pic>
      <p:pic>
        <p:nvPicPr>
          <p:cNvPr id="7" name="Graphique 6" descr="Maison contour">
            <a:hlinkClick r:id="rId3" action="ppaction://hlinksldjump"/>
            <a:extLst>
              <a:ext uri="{FF2B5EF4-FFF2-40B4-BE49-F238E27FC236}">
                <a16:creationId xmlns:a16="http://schemas.microsoft.com/office/drawing/2014/main" id="{6432C567-9EDD-2147-9C29-1B121A838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691" y="6894441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Une image contenant texte&#10;&#10;Description générée automatiquement">
            <a:hlinkClick r:id="" action="ppaction://noaction"/>
            <a:extLst>
              <a:ext uri="{FF2B5EF4-FFF2-40B4-BE49-F238E27FC236}">
                <a16:creationId xmlns:a16="http://schemas.microsoft.com/office/drawing/2014/main" id="{48B31F91-30D7-1449-BD83-5A60AFAC6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04217"/>
            <a:ext cx="3759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AC688C-D6F6-104E-B938-C93A17840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"/>
            <a:ext cx="10691813" cy="7559099"/>
          </a:xfrm>
          <a:prstGeom prst="rect">
            <a:avLst/>
          </a:prstGeom>
        </p:spPr>
      </p:pic>
      <p:pic>
        <p:nvPicPr>
          <p:cNvPr id="5" name="Graphique 4" descr="Maison contour">
            <a:hlinkClick r:id="rId3" action="ppaction://hlinksldjump"/>
            <a:extLst>
              <a:ext uri="{FF2B5EF4-FFF2-40B4-BE49-F238E27FC236}">
                <a16:creationId xmlns:a16="http://schemas.microsoft.com/office/drawing/2014/main" id="{E76A179C-F530-2947-BE0E-46B3ABEE7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691" y="6894441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Une image contenant texte&#10;&#10;Description générée automatiquement">
            <a:hlinkClick r:id="" action="ppaction://noaction"/>
            <a:extLst>
              <a:ext uri="{FF2B5EF4-FFF2-40B4-BE49-F238E27FC236}">
                <a16:creationId xmlns:a16="http://schemas.microsoft.com/office/drawing/2014/main" id="{0D6DA6E8-D098-7244-9481-2B44B7151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04217"/>
            <a:ext cx="3759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0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20840B-A101-4F43-8A2C-7C61F578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"/>
            <a:ext cx="10691813" cy="7559099"/>
          </a:xfrm>
          <a:prstGeom prst="rect">
            <a:avLst/>
          </a:prstGeom>
        </p:spPr>
      </p:pic>
      <p:pic>
        <p:nvPicPr>
          <p:cNvPr id="5" name="Graphique 4" descr="Maison contour">
            <a:hlinkClick r:id="rId3" action="ppaction://hlinksldjump"/>
            <a:extLst>
              <a:ext uri="{FF2B5EF4-FFF2-40B4-BE49-F238E27FC236}">
                <a16:creationId xmlns:a16="http://schemas.microsoft.com/office/drawing/2014/main" id="{2ADC245B-D4BC-654A-821D-9856A5539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691" y="6894441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Une image contenant texte&#10;&#10;Description générée automatiquement">
            <a:hlinkClick r:id="" action="ppaction://noaction"/>
            <a:extLst>
              <a:ext uri="{FF2B5EF4-FFF2-40B4-BE49-F238E27FC236}">
                <a16:creationId xmlns:a16="http://schemas.microsoft.com/office/drawing/2014/main" id="{EB9ECCA2-5E1C-FD45-9D6F-54338C0CC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04217"/>
            <a:ext cx="3759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61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5878</TotalTime>
  <Words>0</Words>
  <Application>Microsoft Macintosh PowerPoint</Application>
  <PresentationFormat>Personnalisé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2</cp:revision>
  <dcterms:created xsi:type="dcterms:W3CDTF">2022-05-21T22:33:37Z</dcterms:created>
  <dcterms:modified xsi:type="dcterms:W3CDTF">2022-05-26T10:10:17Z</dcterms:modified>
</cp:coreProperties>
</file>