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61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7"/>
  </p:normalViewPr>
  <p:slideViewPr>
    <p:cSldViewPr snapToGrid="0" snapToObjects="1">
      <p:cViewPr varScale="1">
        <p:scale>
          <a:sx n="85" d="100"/>
          <a:sy n="85" d="100"/>
        </p:scale>
        <p:origin x="1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90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07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8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29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77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59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62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16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51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74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20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E780-C392-7044-BD7B-B4ADBF0FA7DE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EB321-AF7D-F14D-923D-C811C998D1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5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B17A67BC-3BFE-5345-9230-64F697168BF9}"/>
              </a:ext>
            </a:extLst>
          </p:cNvPr>
          <p:cNvGrpSpPr/>
          <p:nvPr/>
        </p:nvGrpSpPr>
        <p:grpSpPr>
          <a:xfrm>
            <a:off x="454135" y="1038979"/>
            <a:ext cx="9798887" cy="5481715"/>
            <a:chOff x="346577" y="1044591"/>
            <a:chExt cx="8623587" cy="4444351"/>
          </a:xfrm>
        </p:grpSpPr>
        <p:sp>
          <p:nvSpPr>
            <p:cNvPr id="2" name="Rectangle : coins arrondis 1">
              <a:extLst>
                <a:ext uri="{FF2B5EF4-FFF2-40B4-BE49-F238E27FC236}">
                  <a16:creationId xmlns:a16="http://schemas.microsoft.com/office/drawing/2014/main" id="{02526F66-FFA4-3C47-836E-408A59E324D3}"/>
                </a:ext>
              </a:extLst>
            </p:cNvPr>
            <p:cNvSpPr/>
            <p:nvPr/>
          </p:nvSpPr>
          <p:spPr>
            <a:xfrm>
              <a:off x="346577" y="1044591"/>
              <a:ext cx="4145343" cy="2052284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579" dirty="0"/>
            </a:p>
          </p:txBody>
        </p:sp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48F9950C-785C-564B-A22E-AC9DE1C5DD81}"/>
                </a:ext>
              </a:extLst>
            </p:cNvPr>
            <p:cNvSpPr/>
            <p:nvPr/>
          </p:nvSpPr>
          <p:spPr>
            <a:xfrm>
              <a:off x="346577" y="3436658"/>
              <a:ext cx="4145343" cy="2052284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579"/>
            </a:p>
          </p:txBody>
        </p:sp>
        <p:sp>
          <p:nvSpPr>
            <p:cNvPr id="4" name="Rectangle : coins arrondis 3">
              <a:extLst>
                <a:ext uri="{FF2B5EF4-FFF2-40B4-BE49-F238E27FC236}">
                  <a16:creationId xmlns:a16="http://schemas.microsoft.com/office/drawing/2014/main" id="{93E152E5-0DB4-EE4E-BC18-07E791A3A263}"/>
                </a:ext>
              </a:extLst>
            </p:cNvPr>
            <p:cNvSpPr/>
            <p:nvPr/>
          </p:nvSpPr>
          <p:spPr>
            <a:xfrm>
              <a:off x="4811316" y="1044591"/>
              <a:ext cx="4145343" cy="2052284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579"/>
            </a:p>
          </p:txBody>
        </p:sp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D4BDF1F6-A148-E74B-8714-0AB193D80733}"/>
                </a:ext>
              </a:extLst>
            </p:cNvPr>
            <p:cNvSpPr/>
            <p:nvPr/>
          </p:nvSpPr>
          <p:spPr>
            <a:xfrm>
              <a:off x="4811316" y="3436658"/>
              <a:ext cx="4145343" cy="2052284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579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F9DBFC3E-9297-704A-8832-E981D780223A}"/>
                </a:ext>
              </a:extLst>
            </p:cNvPr>
            <p:cNvSpPr txBox="1"/>
            <p:nvPr/>
          </p:nvSpPr>
          <p:spPr>
            <a:xfrm>
              <a:off x="1399902" y="1153322"/>
              <a:ext cx="2038693" cy="470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56" dirty="0">
                  <a:latin typeface="KG Miss Kindergarten" panose="02000000000000000000" pitchFamily="2" charset="77"/>
                </a:rPr>
                <a:t>Nombres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5451D6BD-2907-C94B-9417-EFD1601BD967}"/>
                </a:ext>
              </a:extLst>
            </p:cNvPr>
            <p:cNvSpPr txBox="1"/>
            <p:nvPr/>
          </p:nvSpPr>
          <p:spPr>
            <a:xfrm>
              <a:off x="5779695" y="1153322"/>
              <a:ext cx="2208584" cy="470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56" dirty="0">
                  <a:latin typeface="KG Miss Kindergarten" panose="02000000000000000000" pitchFamily="2" charset="77"/>
                </a:rPr>
                <a:t>Calcul posé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1EBA9E7A-00A8-BF48-852A-D750D5CA7990}"/>
                </a:ext>
              </a:extLst>
            </p:cNvPr>
            <p:cNvSpPr txBox="1"/>
            <p:nvPr/>
          </p:nvSpPr>
          <p:spPr>
            <a:xfrm>
              <a:off x="1399902" y="3550418"/>
              <a:ext cx="2038693" cy="470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56" dirty="0">
                  <a:latin typeface="KG Miss Kindergarten" panose="02000000000000000000" pitchFamily="2" charset="77"/>
                </a:rPr>
                <a:t>Tables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958FECAF-413E-0648-B9A1-818D34567353}"/>
                </a:ext>
              </a:extLst>
            </p:cNvPr>
            <p:cNvSpPr txBox="1"/>
            <p:nvPr/>
          </p:nvSpPr>
          <p:spPr>
            <a:xfrm>
              <a:off x="4824821" y="3585506"/>
              <a:ext cx="4145343" cy="381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56" dirty="0">
                  <a:latin typeface="KG Miss Kindergarten" panose="02000000000000000000" pitchFamily="2" charset="77"/>
                </a:rPr>
                <a:t>Problèmes</a:t>
              </a:r>
            </a:p>
          </p:txBody>
        </p:sp>
        <p:pic>
          <p:nvPicPr>
            <p:cNvPr id="10" name="officeArt object">
              <a:extLst>
                <a:ext uri="{FF2B5EF4-FFF2-40B4-BE49-F238E27FC236}">
                  <a16:creationId xmlns:a16="http://schemas.microsoft.com/office/drawing/2014/main" id="{09AF083F-274B-A14B-AD7A-2F325734EE1A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65501" y="1449180"/>
              <a:ext cx="3907495" cy="15282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" name="officeArt object">
              <a:extLst>
                <a:ext uri="{FF2B5EF4-FFF2-40B4-BE49-F238E27FC236}">
                  <a16:creationId xmlns:a16="http://schemas.microsoft.com/office/drawing/2014/main" id="{D1D56878-D35F-7E45-A190-8F6FF8BB83C5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930240" y="1453810"/>
              <a:ext cx="3907495" cy="15282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" name="officeArt object">
              <a:extLst>
                <a:ext uri="{FF2B5EF4-FFF2-40B4-BE49-F238E27FC236}">
                  <a16:creationId xmlns:a16="http://schemas.microsoft.com/office/drawing/2014/main" id="{2964C255-3E89-AD40-B9F7-4D8A079A1F8D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943746" y="3830257"/>
              <a:ext cx="3907495" cy="15282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" name="officeArt object">
              <a:extLst>
                <a:ext uri="{FF2B5EF4-FFF2-40B4-BE49-F238E27FC236}">
                  <a16:creationId xmlns:a16="http://schemas.microsoft.com/office/drawing/2014/main" id="{4811C82A-AD12-5D40-831D-301913873AF8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96081" y="3830257"/>
              <a:ext cx="3907495" cy="15282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8B5EEE1C-F7D9-C245-931B-D232B23CE027}"/>
              </a:ext>
            </a:extLst>
          </p:cNvPr>
          <p:cNvSpPr txBox="1"/>
          <p:nvPr/>
        </p:nvSpPr>
        <p:spPr>
          <a:xfrm>
            <a:off x="4231858" y="110382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Springwood Line DEMO" pitchFamily="2" charset="77"/>
              </a:rPr>
              <a:t>mardi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AAED416-6C05-2D43-AE00-3667630EDA56}"/>
              </a:ext>
            </a:extLst>
          </p:cNvPr>
          <p:cNvSpPr txBox="1"/>
          <p:nvPr/>
        </p:nvSpPr>
        <p:spPr>
          <a:xfrm>
            <a:off x="9412099" y="4059279"/>
            <a:ext cx="69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Springwood Line DEMO" pitchFamily="2" charset="77"/>
              </a:rPr>
              <a:t>lundi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3A2E81A-9E6F-814E-8E8D-FA9D8235D9EB}"/>
              </a:ext>
            </a:extLst>
          </p:cNvPr>
          <p:cNvSpPr txBox="1"/>
          <p:nvPr/>
        </p:nvSpPr>
        <p:spPr>
          <a:xfrm>
            <a:off x="9438974" y="1168672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Springwood Line DEMO" pitchFamily="2" charset="77"/>
              </a:rPr>
              <a:t>jeudi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0A0DE4E-20B8-2245-85CE-F4CADD1144E4}"/>
              </a:ext>
            </a:extLst>
          </p:cNvPr>
          <p:cNvSpPr txBox="1"/>
          <p:nvPr/>
        </p:nvSpPr>
        <p:spPr>
          <a:xfrm>
            <a:off x="4299725" y="406031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Springwood Line DEMO" pitchFamily="2" charset="77"/>
              </a:rPr>
              <a:t>jeudi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C38A286-7BA1-8748-BD9F-CC51834A2FB5}"/>
              </a:ext>
            </a:extLst>
          </p:cNvPr>
          <p:cNvSpPr txBox="1"/>
          <p:nvPr/>
        </p:nvSpPr>
        <p:spPr>
          <a:xfrm>
            <a:off x="8000004" y="7123378"/>
            <a:ext cx="263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/>
              <a:t>monpetitbazardeprof.com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57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A09FAE26-257F-6140-8343-F0640ACB471F}"/>
              </a:ext>
            </a:extLst>
          </p:cNvPr>
          <p:cNvGrpSpPr/>
          <p:nvPr/>
        </p:nvGrpSpPr>
        <p:grpSpPr>
          <a:xfrm>
            <a:off x="454135" y="1038979"/>
            <a:ext cx="9798887" cy="5481715"/>
            <a:chOff x="346577" y="1044591"/>
            <a:chExt cx="8623587" cy="4444351"/>
          </a:xfrm>
        </p:grpSpPr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1A42F131-7A8E-4F4A-9E73-ECE7F92E356C}"/>
                </a:ext>
              </a:extLst>
            </p:cNvPr>
            <p:cNvSpPr/>
            <p:nvPr/>
          </p:nvSpPr>
          <p:spPr>
            <a:xfrm>
              <a:off x="346577" y="1044591"/>
              <a:ext cx="4145343" cy="2052284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579" dirty="0"/>
            </a:p>
          </p:txBody>
        </p: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8B9C8EF5-ADCE-0040-97F2-7E4F64FF14AA}"/>
                </a:ext>
              </a:extLst>
            </p:cNvPr>
            <p:cNvSpPr/>
            <p:nvPr/>
          </p:nvSpPr>
          <p:spPr>
            <a:xfrm>
              <a:off x="346577" y="3436658"/>
              <a:ext cx="4145343" cy="2052284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579"/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4FA962C2-32F1-1A40-9B16-F3DF5E1D85EF}"/>
                </a:ext>
              </a:extLst>
            </p:cNvPr>
            <p:cNvSpPr/>
            <p:nvPr/>
          </p:nvSpPr>
          <p:spPr>
            <a:xfrm>
              <a:off x="4811316" y="1044591"/>
              <a:ext cx="4145343" cy="2052284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579"/>
            </a:p>
          </p:txBody>
        </p:sp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76C3AADF-5C36-2B42-9DFD-F5B948BD9928}"/>
                </a:ext>
              </a:extLst>
            </p:cNvPr>
            <p:cNvSpPr/>
            <p:nvPr/>
          </p:nvSpPr>
          <p:spPr>
            <a:xfrm>
              <a:off x="4811316" y="3436658"/>
              <a:ext cx="4145343" cy="2052284"/>
            </a:xfrm>
            <a:prstGeom prst="roundRect">
              <a:avLst/>
            </a:prstGeom>
            <a:noFill/>
            <a:ln w="63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579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61648115-B1DF-9E4A-A1B4-274CF37021BA}"/>
                </a:ext>
              </a:extLst>
            </p:cNvPr>
            <p:cNvSpPr txBox="1"/>
            <p:nvPr/>
          </p:nvSpPr>
          <p:spPr>
            <a:xfrm>
              <a:off x="1399902" y="1153322"/>
              <a:ext cx="2038693" cy="381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56" dirty="0">
                  <a:latin typeface="KG Miss Kindergarten" panose="02000000000000000000" pitchFamily="2" charset="77"/>
                </a:rPr>
                <a:t>Grammaire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3F8C3E56-0BBC-C941-B1EC-0FCCE0DEFA82}"/>
                </a:ext>
              </a:extLst>
            </p:cNvPr>
            <p:cNvSpPr txBox="1"/>
            <p:nvPr/>
          </p:nvSpPr>
          <p:spPr>
            <a:xfrm>
              <a:off x="5779695" y="1153322"/>
              <a:ext cx="2208584" cy="381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56" dirty="0">
                  <a:latin typeface="KG Miss Kindergarten" panose="02000000000000000000" pitchFamily="2" charset="77"/>
                </a:rPr>
                <a:t>Orthographe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E5DB673C-27C8-FE46-8E72-9EBB547C96E9}"/>
                </a:ext>
              </a:extLst>
            </p:cNvPr>
            <p:cNvSpPr txBox="1"/>
            <p:nvPr/>
          </p:nvSpPr>
          <p:spPr>
            <a:xfrm>
              <a:off x="1399902" y="3550418"/>
              <a:ext cx="2038693" cy="381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56" dirty="0">
                  <a:latin typeface="KG Miss Kindergarten" panose="02000000000000000000" pitchFamily="2" charset="77"/>
                </a:rPr>
                <a:t>Conjugaison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2EAB808-26F7-3047-80E8-8C3C0FDAC840}"/>
                </a:ext>
              </a:extLst>
            </p:cNvPr>
            <p:cNvSpPr txBox="1"/>
            <p:nvPr/>
          </p:nvSpPr>
          <p:spPr>
            <a:xfrm>
              <a:off x="4824821" y="3585506"/>
              <a:ext cx="4145343" cy="3812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56" dirty="0">
                  <a:latin typeface="KG Miss Kindergarten" panose="02000000000000000000" pitchFamily="2" charset="77"/>
                </a:rPr>
                <a:t>Géométrie</a:t>
              </a:r>
            </a:p>
          </p:txBody>
        </p:sp>
        <p:pic>
          <p:nvPicPr>
            <p:cNvPr id="24" name="officeArt object">
              <a:extLst>
                <a:ext uri="{FF2B5EF4-FFF2-40B4-BE49-F238E27FC236}">
                  <a16:creationId xmlns:a16="http://schemas.microsoft.com/office/drawing/2014/main" id="{19CABAC5-A2AD-1848-BF41-88527387A94E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65501" y="1449180"/>
              <a:ext cx="3907495" cy="15282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" name="officeArt object">
              <a:extLst>
                <a:ext uri="{FF2B5EF4-FFF2-40B4-BE49-F238E27FC236}">
                  <a16:creationId xmlns:a16="http://schemas.microsoft.com/office/drawing/2014/main" id="{33E2EA09-0963-024F-BE3F-7ADA88E6DD2D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930240" y="1453810"/>
              <a:ext cx="3907495" cy="15282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6" name="officeArt object">
              <a:extLst>
                <a:ext uri="{FF2B5EF4-FFF2-40B4-BE49-F238E27FC236}">
                  <a16:creationId xmlns:a16="http://schemas.microsoft.com/office/drawing/2014/main" id="{BC6A28A9-23DD-D14A-B1A7-6B067262C4D2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943746" y="3830257"/>
              <a:ext cx="3907495" cy="15282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" name="officeArt object">
              <a:extLst>
                <a:ext uri="{FF2B5EF4-FFF2-40B4-BE49-F238E27FC236}">
                  <a16:creationId xmlns:a16="http://schemas.microsoft.com/office/drawing/2014/main" id="{E75EA3A8-8386-3143-B77E-FA6A697A7245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96081" y="3830257"/>
              <a:ext cx="3907495" cy="152829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" name="ZoneTexte 27">
            <a:extLst>
              <a:ext uri="{FF2B5EF4-FFF2-40B4-BE49-F238E27FC236}">
                <a16:creationId xmlns:a16="http://schemas.microsoft.com/office/drawing/2014/main" id="{09EB76E3-1071-B348-A40C-1A4294549CE2}"/>
              </a:ext>
            </a:extLst>
          </p:cNvPr>
          <p:cNvSpPr txBox="1"/>
          <p:nvPr/>
        </p:nvSpPr>
        <p:spPr>
          <a:xfrm>
            <a:off x="4286744" y="1103826"/>
            <a:ext cx="69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Springwood Line DEMO" pitchFamily="2" charset="77"/>
              </a:rPr>
              <a:t>lundi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4AE6165-18E3-0149-878E-1DCC4F51997A}"/>
              </a:ext>
            </a:extLst>
          </p:cNvPr>
          <p:cNvSpPr txBox="1"/>
          <p:nvPr/>
        </p:nvSpPr>
        <p:spPr>
          <a:xfrm>
            <a:off x="9317673" y="110382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Springwood Line DEMO" pitchFamily="2" charset="77"/>
              </a:rPr>
              <a:t>mardi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AAB87E2D-D5BE-6445-AC46-7A28853F7D30}"/>
              </a:ext>
            </a:extLst>
          </p:cNvPr>
          <p:cNvSpPr txBox="1"/>
          <p:nvPr/>
        </p:nvSpPr>
        <p:spPr>
          <a:xfrm>
            <a:off x="4026433" y="4036196"/>
            <a:ext cx="1079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Springwood Line DEMO" pitchFamily="2" charset="77"/>
              </a:rPr>
              <a:t>vendredi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3D885D3-BB3B-2949-92A5-4D667AF602C8}"/>
              </a:ext>
            </a:extLst>
          </p:cNvPr>
          <p:cNvSpPr txBox="1"/>
          <p:nvPr/>
        </p:nvSpPr>
        <p:spPr>
          <a:xfrm>
            <a:off x="9040796" y="4041174"/>
            <a:ext cx="1079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Springwood Line DEMO" pitchFamily="2" charset="77"/>
              </a:rPr>
              <a:t>vendredi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79BCB35-B60D-C241-885F-90F89BA7FEBC}"/>
              </a:ext>
            </a:extLst>
          </p:cNvPr>
          <p:cNvSpPr txBox="1"/>
          <p:nvPr/>
        </p:nvSpPr>
        <p:spPr>
          <a:xfrm>
            <a:off x="8000004" y="7123378"/>
            <a:ext cx="2635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err="1"/>
              <a:t>monpetitbazardeprof.com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3091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1408</TotalTime>
  <Words>23</Words>
  <Application>Microsoft Macintosh PowerPoint</Application>
  <PresentationFormat>Personnalisé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KG Miss Kindergarten</vt:lpstr>
      <vt:lpstr>Springwood Line DEMO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8</cp:revision>
  <cp:lastPrinted>2020-07-16T12:04:33Z</cp:lastPrinted>
  <dcterms:created xsi:type="dcterms:W3CDTF">2020-04-30T15:22:39Z</dcterms:created>
  <dcterms:modified xsi:type="dcterms:W3CDTF">2022-07-11T13:23:02Z</dcterms:modified>
</cp:coreProperties>
</file>