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9" r:id="rId3"/>
    <p:sldId id="277" r:id="rId4"/>
    <p:sldId id="268" r:id="rId5"/>
    <p:sldId id="275" r:id="rId6"/>
    <p:sldId id="269" r:id="rId7"/>
    <p:sldId id="256" r:id="rId8"/>
    <p:sldId id="266" r:id="rId9"/>
    <p:sldId id="272" r:id="rId10"/>
    <p:sldId id="267" r:id="rId11"/>
    <p:sldId id="273" r:id="rId12"/>
    <p:sldId id="274" r:id="rId13"/>
    <p:sldId id="276" r:id="rId14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9C"/>
    <a:srgbClr val="FFF4A6"/>
    <a:srgbClr val="FFFCD8"/>
    <a:srgbClr val="FF8C93"/>
    <a:srgbClr val="FFB9C7"/>
    <a:srgbClr val="595959"/>
    <a:srgbClr val="FFFBD8"/>
    <a:srgbClr val="FAFDE6"/>
    <a:srgbClr val="F1F8CE"/>
    <a:srgbClr val="E0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3"/>
    <p:restoredTop sz="94664"/>
  </p:normalViewPr>
  <p:slideViewPr>
    <p:cSldViewPr snapToGrid="0" snapToObjects="1">
      <p:cViewPr>
        <p:scale>
          <a:sx n="60" d="100"/>
          <a:sy n="60" d="100"/>
        </p:scale>
        <p:origin x="31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1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3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99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91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4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37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62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80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58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43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24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C1A4-3A06-7C4F-AEF0-D064C111C333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DC247-572F-784B-8521-2720656ED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62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2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</a:t>
            </a:r>
            <a:r>
              <a:rPr lang="fr-FR" sz="280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scolaire 2022 </a:t>
            </a:r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3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890481" y="4524655"/>
            <a:ext cx="573266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Ç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S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944465" y="4579751"/>
            <a:ext cx="573266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LEÇONS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1D13108F-AB32-6A4D-8581-69C7FE245325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3E205D37-18AA-1C4C-8C65-BE03E070A177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CB003C9A-4272-9D43-AB9C-80A3F2B4406C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734FF6B1-4C44-C648-B7F0-392F77DCEFF4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A939D3E-981F-6C41-A181-A006824A2622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C7BBA8C5-4D5E-2B4D-A652-3FFB062443C9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009FE826-7D44-0147-A53F-68BD27BC089F}"/>
              </a:ext>
            </a:extLst>
          </p:cNvPr>
          <p:cNvSpPr txBox="1"/>
          <p:nvPr/>
        </p:nvSpPr>
        <p:spPr>
          <a:xfrm rot="20720451">
            <a:off x="3017693" y="6139389"/>
            <a:ext cx="45817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>
                <a:ln w="9525">
                  <a:noFill/>
                </a:ln>
                <a:solidFill>
                  <a:schemeClr val="tx1">
                    <a:lumMod val="65000"/>
                    <a:lumOff val="35000"/>
                    <a:alpha val="74000"/>
                  </a:schemeClr>
                </a:solidFill>
                <a:latin typeface="Courier" pitchFamily="2" charset="0"/>
              </a:rPr>
              <a:t>MATHÉMATIQUES</a:t>
            </a:r>
          </a:p>
        </p:txBody>
      </p:sp>
    </p:spTree>
    <p:extLst>
      <p:ext uri="{BB962C8B-B14F-4D97-AF65-F5344CB8AC3E}">
        <p14:creationId xmlns:p14="http://schemas.microsoft.com/office/powerpoint/2010/main" val="3475581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3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325423" y="4524655"/>
            <a:ext cx="686277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S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C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C</a:t>
            </a:r>
            <a:r>
              <a:rPr lang="fr-FR" sz="110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FFFBD8"/>
                </a:solidFill>
                <a:latin typeface="KG Second Chances Solid" panose="02000000000000000000" pitchFamily="2" charset="77"/>
              </a:rPr>
              <a:t>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379406" y="4591796"/>
            <a:ext cx="686277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SCIENCES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2920B4A-F45D-AB40-B454-422B5D56E9B7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0A96D16C-A036-AF43-88C8-B4D7766AF7AF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4041C386-D632-1B46-B8B0-EF9B15513258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5A454AF-F6A0-2A49-9418-96F05A1C938B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0FEBD3C-15FF-6B4B-AB1F-E73414F6FA45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10FFDCB2-ABA3-F042-9AC1-396A0111BCEC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89569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522076" y="3007758"/>
            <a:ext cx="65774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Classeur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6F869D-E4EC-8F42-A1D5-D7424CA2E61F}"/>
              </a:ext>
            </a:extLst>
          </p:cNvPr>
          <p:cNvSpPr txBox="1"/>
          <p:nvPr/>
        </p:nvSpPr>
        <p:spPr>
          <a:xfrm>
            <a:off x="444623" y="4573884"/>
            <a:ext cx="66704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6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C</a:t>
            </a:r>
            <a:r>
              <a:rPr lang="fr-FR" sz="96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96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96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96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96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U</a:t>
            </a:r>
            <a:r>
              <a:rPr lang="fr-FR" sz="96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R</a:t>
            </a:r>
            <a:r>
              <a:rPr lang="fr-FR" sz="9600" dirty="0">
                <a:ln w="9525">
                  <a:noFill/>
                </a:ln>
                <a:solidFill>
                  <a:srgbClr val="FFFCD8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9600" dirty="0">
                <a:ln w="9525">
                  <a:noFill/>
                </a:ln>
                <a:solidFill>
                  <a:srgbClr val="FFF4A6"/>
                </a:solidFill>
                <a:latin typeface="KG Second Chances Solid" panose="02000000000000000000" pitchFamily="2" charset="77"/>
              </a:rPr>
              <a:t>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03EE884-EE4B-7742-BF6B-BBF0E9369DAD}"/>
              </a:ext>
            </a:extLst>
          </p:cNvPr>
          <p:cNvSpPr txBox="1"/>
          <p:nvPr/>
        </p:nvSpPr>
        <p:spPr>
          <a:xfrm>
            <a:off x="501039" y="4626648"/>
            <a:ext cx="66704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6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CEINTURES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308F5CFA-878D-E840-9622-70E39355A7F3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19FE9E1B-26F9-6C49-8401-ED152683505D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5B97FC80-E13D-D944-A686-3CA9A1F71101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38BF2D22-EE7D-DE48-94DF-ECB3457C2696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BD206C1-AFB2-4E4E-99AB-C891591A4FBC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5" name="Rectangle : coins arrondis 2">
              <a:extLst>
                <a:ext uri="{FF2B5EF4-FFF2-40B4-BE49-F238E27FC236}">
                  <a16:creationId xmlns:a16="http://schemas.microsoft.com/office/drawing/2014/main" id="{8DC4E8A5-9074-F044-81F3-9BD693F129BC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78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734474" y="3007758"/>
            <a:ext cx="61526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Classeur d’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6F869D-E4EC-8F42-A1D5-D7424CA2E61F}"/>
              </a:ext>
            </a:extLst>
          </p:cNvPr>
          <p:cNvSpPr txBox="1"/>
          <p:nvPr/>
        </p:nvSpPr>
        <p:spPr>
          <a:xfrm>
            <a:off x="380819" y="4591986"/>
            <a:ext cx="685995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5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É</a:t>
            </a:r>
            <a:r>
              <a:rPr lang="fr-FR" sz="75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V</a:t>
            </a:r>
            <a:r>
              <a:rPr lang="fr-FR" sz="75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75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75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U</a:t>
            </a:r>
            <a:r>
              <a:rPr lang="fr-FR" sz="75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75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7500" dirty="0">
                <a:ln w="9525">
                  <a:noFill/>
                </a:ln>
                <a:solidFill>
                  <a:srgbClr val="FFFCD8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7500" dirty="0">
                <a:ln w="9525">
                  <a:noFill/>
                </a:ln>
                <a:solidFill>
                  <a:srgbClr val="FFF4A6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7500" dirty="0">
                <a:ln w="9525">
                  <a:noFill/>
                </a:ln>
                <a:solidFill>
                  <a:srgbClr val="FFE99C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7500" dirty="0">
                <a:ln w="9525">
                  <a:noFill/>
                </a:ln>
                <a:solidFill>
                  <a:srgbClr val="FFC000">
                    <a:alpha val="70000"/>
                  </a:srgbClr>
                </a:solidFill>
                <a:latin typeface="KG Second Chances Solid" panose="02000000000000000000" pitchFamily="2" charset="77"/>
              </a:rPr>
              <a:t>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03EE884-EE4B-7742-BF6B-BBF0E9369DAD}"/>
              </a:ext>
            </a:extLst>
          </p:cNvPr>
          <p:cNvSpPr txBox="1"/>
          <p:nvPr/>
        </p:nvSpPr>
        <p:spPr>
          <a:xfrm>
            <a:off x="433908" y="4623493"/>
            <a:ext cx="685995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5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ÉVALUATIONS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8E79D1E-E442-1B4A-A69B-19691E55D539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CEA822CB-6E01-8F41-9E90-ADF967DCFEF6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29D23B17-EBB9-6343-AB7C-47365004AB4B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13D4B165-4F1F-5E49-B0BD-9A2C9BC82E54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A3BCD60-E25F-9840-A57B-13DEF3DDEE7D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5" name="Rectangle : coins arrondis 2">
              <a:extLst>
                <a:ext uri="{FF2B5EF4-FFF2-40B4-BE49-F238E27FC236}">
                  <a16:creationId xmlns:a16="http://schemas.microsoft.com/office/drawing/2014/main" id="{C88EA6F0-7794-6C40-96BF-DD6ECBC3FAF2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74998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522076" y="3007758"/>
            <a:ext cx="65774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Classeur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6F869D-E4EC-8F42-A1D5-D7424CA2E61F}"/>
              </a:ext>
            </a:extLst>
          </p:cNvPr>
          <p:cNvSpPr txBox="1"/>
          <p:nvPr/>
        </p:nvSpPr>
        <p:spPr>
          <a:xfrm>
            <a:off x="241548" y="4591986"/>
            <a:ext cx="71384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5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85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85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85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85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É</a:t>
            </a:r>
            <a:r>
              <a:rPr lang="fr-FR" sz="85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R</a:t>
            </a:r>
            <a:r>
              <a:rPr lang="fr-FR" sz="85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8500" dirty="0">
                <a:ln w="9525">
                  <a:noFill/>
                </a:ln>
                <a:solidFill>
                  <a:srgbClr val="FFFCD8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8500" dirty="0">
                <a:ln w="9525">
                  <a:noFill/>
                </a:ln>
                <a:solidFill>
                  <a:srgbClr val="FFF4A6"/>
                </a:solidFill>
                <a:latin typeface="KG Second Chances Solid" panose="02000000000000000000" pitchFamily="2" charset="77"/>
              </a:rPr>
              <a:t>U</a:t>
            </a:r>
            <a:r>
              <a:rPr lang="fr-FR" sz="8500" dirty="0">
                <a:ln w="9525">
                  <a:noFill/>
                </a:ln>
                <a:solidFill>
                  <a:srgbClr val="FFE99C"/>
                </a:solidFill>
                <a:latin typeface="KG Second Chances Solid" panose="02000000000000000000" pitchFamily="2" charset="77"/>
              </a:rPr>
              <a:t>R</a:t>
            </a:r>
            <a:r>
              <a:rPr lang="fr-FR" sz="8500" dirty="0">
                <a:ln w="9525">
                  <a:noFill/>
                </a:ln>
                <a:solidFill>
                  <a:srgbClr val="FFC000">
                    <a:alpha val="70000"/>
                  </a:srgbClr>
                </a:solidFill>
                <a:latin typeface="KG Second Chances Solid" panose="02000000000000000000" pitchFamily="2" charset="77"/>
              </a:rPr>
              <a:t>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03EE884-EE4B-7742-BF6B-BBF0E9369DAD}"/>
              </a:ext>
            </a:extLst>
          </p:cNvPr>
          <p:cNvSpPr txBox="1"/>
          <p:nvPr/>
        </p:nvSpPr>
        <p:spPr>
          <a:xfrm>
            <a:off x="405448" y="4637739"/>
            <a:ext cx="6901248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5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LITTÉRATURE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8428EEE9-197D-3547-A8DE-C9B6CB80577E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CD25B3B9-5968-814C-A79A-A69F7D40E293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109C017C-BF1B-B641-B7D2-A65CAE8EF31E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69119557-13C1-0043-A746-7848672991CB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C40A7D-1EF1-204F-BC6C-65C7E08AA823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5" name="Rectangle : coins arrondis 2">
              <a:extLst>
                <a:ext uri="{FF2B5EF4-FFF2-40B4-BE49-F238E27FC236}">
                  <a16:creationId xmlns:a16="http://schemas.microsoft.com/office/drawing/2014/main" id="{1457856D-8F63-C747-9FAA-DF6EF93403D9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9889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2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890481" y="4524655"/>
            <a:ext cx="573266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Ç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S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944465" y="4579751"/>
            <a:ext cx="573266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LEÇONS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09FE826-7D44-0147-A53F-68BD27BC089F}"/>
              </a:ext>
            </a:extLst>
          </p:cNvPr>
          <p:cNvSpPr txBox="1"/>
          <p:nvPr/>
        </p:nvSpPr>
        <p:spPr>
          <a:xfrm rot="20395601">
            <a:off x="4463973" y="6035231"/>
            <a:ext cx="28905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>
                <a:ln w="9525">
                  <a:noFill/>
                </a:ln>
                <a:solidFill>
                  <a:schemeClr val="tx1">
                    <a:lumMod val="65000"/>
                    <a:lumOff val="35000"/>
                    <a:alpha val="74000"/>
                  </a:schemeClr>
                </a:solidFill>
                <a:latin typeface="Courier" pitchFamily="2" charset="0"/>
              </a:rPr>
              <a:t>FRANÇAIS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192407EC-2692-D644-9607-2901F7943051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8BD1DEB2-F56F-2841-B31D-EB12CC69C01D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7DB90AE8-731F-3748-9E96-B854C7BA7741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C0B6B83-E92C-3F4C-97A6-A9FE61418B99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53C5222-01A8-3C4F-B0D5-B3BE31AA5AB4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5" name="Rectangle : coins arrondis 2">
              <a:extLst>
                <a:ext uri="{FF2B5EF4-FFF2-40B4-BE49-F238E27FC236}">
                  <a16:creationId xmlns:a16="http://schemas.microsoft.com/office/drawing/2014/main" id="{25980283-AFD9-CC42-9681-4DF5EA3A84CA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9804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2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1247951" y="4524655"/>
            <a:ext cx="501772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P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É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S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E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1294004" y="4575512"/>
            <a:ext cx="501772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POÉSIE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94EE220-63FE-DE4B-8E62-D099F71BC939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0470D5C6-B86A-DB43-B622-B61BFBEACD40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44D8B862-5506-0344-8E53-F225EB3D9F44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1EAE7854-014C-324C-985C-EB9C44715E2B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FFA70C1-F1A1-774C-B749-33EA9947D3D7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31BE07CD-67E0-3444-8BE2-3345A7C35196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1793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247081" y="3007758"/>
            <a:ext cx="5127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d’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396755" y="4524655"/>
            <a:ext cx="672010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N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G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110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S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442811" y="4591796"/>
            <a:ext cx="672010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ANGLAIS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ABC78535-9710-D541-B4C7-CD3776964608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66A125F6-585F-9648-9C02-8D0C62FCAA0E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0DC0DCCC-1E79-3C40-BD5F-6F7D5C4E3195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EDCB1D6-07B6-E140-9935-704FABCDCEEE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C873A90-62AF-0841-9EC4-C71CE500B736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41E7553C-6519-724B-920C-546A6EA72963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21739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3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775064" y="4524655"/>
            <a:ext cx="596349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A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I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S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110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N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829050" y="4591796"/>
            <a:ext cx="596349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LIAISON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6C51A99-0855-F341-901D-4182C1CB86D5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71765E4C-1C22-2349-9157-75E195EFC34A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6F0F8197-4741-A54C-907F-C0AB0C51F24A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21480F3B-21D4-D549-9222-1ABEEA8CFB1F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AC5E780-1113-1F45-B4F6-BE9F185C4654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192567F9-39E9-DF48-8B8E-63ABD98F3B96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56977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891487" y="3007758"/>
            <a:ext cx="38386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433A6E-2AB1-314A-9548-EC7C5F6628BE}"/>
              </a:ext>
            </a:extLst>
          </p:cNvPr>
          <p:cNvSpPr txBox="1"/>
          <p:nvPr/>
        </p:nvSpPr>
        <p:spPr>
          <a:xfrm>
            <a:off x="661253" y="4524655"/>
            <a:ext cx="61911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D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U 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J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O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U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R</a:t>
            </a:r>
            <a:endParaRPr lang="fr-FR" sz="11000" dirty="0">
              <a:ln w="9525">
                <a:noFill/>
              </a:ln>
              <a:solidFill>
                <a:srgbClr val="FFFBD8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686E99-B21F-3A4E-A967-F00D3659897F}"/>
              </a:ext>
            </a:extLst>
          </p:cNvPr>
          <p:cNvSpPr txBox="1"/>
          <p:nvPr/>
        </p:nvSpPr>
        <p:spPr>
          <a:xfrm>
            <a:off x="715235" y="4591796"/>
            <a:ext cx="61911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DU JOUR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E42754B-2DB7-6145-BAA9-5F4AB0B34FEA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C558DCB6-57F2-054E-BC7D-7E6A5FC453D1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9FD1E1BF-9B57-1842-BCF0-95AD424DBA4D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691408E-ED7C-084C-AF06-908EC53E1D56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72736EA7-82C1-1E49-BD7B-560C2FEDC139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1F05C13B-1A99-CA49-B603-4CF167256314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0608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247081" y="3007758"/>
            <a:ext cx="5127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d’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926AC19-8A30-054C-B404-D2BB25594699}"/>
              </a:ext>
            </a:extLst>
          </p:cNvPr>
          <p:cNvGrpSpPr/>
          <p:nvPr/>
        </p:nvGrpSpPr>
        <p:grpSpPr>
          <a:xfrm>
            <a:off x="571675" y="4524655"/>
            <a:ext cx="6424256" cy="1840200"/>
            <a:chOff x="594700" y="4293973"/>
            <a:chExt cx="6424256" cy="184020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3D433A6E-2AB1-314A-9548-EC7C5F6628BE}"/>
                </a:ext>
              </a:extLst>
            </p:cNvPr>
            <p:cNvSpPr txBox="1"/>
            <p:nvPr/>
          </p:nvSpPr>
          <p:spPr>
            <a:xfrm>
              <a:off x="594700" y="4293973"/>
              <a:ext cx="637027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0" dirty="0">
                  <a:ln w="9525">
                    <a:noFill/>
                  </a:ln>
                  <a:solidFill>
                    <a:srgbClr val="E0E4F4"/>
                  </a:solidFill>
                  <a:latin typeface="KG Second Chances Solid" panose="02000000000000000000" pitchFamily="2" charset="77"/>
                </a:rPr>
                <a:t>H</a:t>
              </a:r>
              <a:r>
                <a:rPr lang="fr-FR" sz="11000" dirty="0">
                  <a:ln w="9525">
                    <a:noFill/>
                  </a:ln>
                  <a:solidFill>
                    <a:srgbClr val="D6DEF5"/>
                  </a:solidFill>
                  <a:latin typeface="KG Second Chances Solid" panose="02000000000000000000" pitchFamily="2" charset="77"/>
                </a:rPr>
                <a:t>I</a:t>
              </a:r>
              <a:r>
                <a:rPr lang="fr-FR" sz="11000" dirty="0">
                  <a:ln w="9525">
                    <a:noFill/>
                  </a:ln>
                  <a:solidFill>
                    <a:srgbClr val="C9E3F9"/>
                  </a:solidFill>
                  <a:latin typeface="KG Second Chances Solid" panose="02000000000000000000" pitchFamily="2" charset="77"/>
                </a:rPr>
                <a:t>S</a:t>
              </a:r>
              <a:r>
                <a:rPr lang="fr-FR" sz="11000" dirty="0">
                  <a:ln w="9525">
                    <a:noFill/>
                  </a:ln>
                  <a:solidFill>
                    <a:srgbClr val="D5F0F8"/>
                  </a:solidFill>
                  <a:latin typeface="KG Second Chances Solid" panose="02000000000000000000" pitchFamily="2" charset="77"/>
                </a:rPr>
                <a:t>T</a:t>
              </a:r>
              <a:r>
                <a:rPr lang="fr-FR" sz="11000" dirty="0">
                  <a:ln w="9525">
                    <a:noFill/>
                  </a:ln>
                  <a:solidFill>
                    <a:srgbClr val="E0F0E7"/>
                  </a:solidFill>
                  <a:latin typeface="KG Second Chances Solid" panose="02000000000000000000" pitchFamily="2" charset="77"/>
                </a:rPr>
                <a:t>O</a:t>
              </a:r>
              <a:r>
                <a:rPr lang="fr-FR" sz="11000" dirty="0">
                  <a:ln w="9525">
                    <a:noFill/>
                  </a:ln>
                  <a:solidFill>
                    <a:srgbClr val="F1F8CE"/>
                  </a:solidFill>
                  <a:latin typeface="KG Second Chances Solid" panose="02000000000000000000" pitchFamily="2" charset="77"/>
                </a:rPr>
                <a:t>I</a:t>
              </a:r>
              <a:r>
                <a:rPr lang="fr-FR" sz="11000" dirty="0">
                  <a:ln w="9525">
                    <a:noFill/>
                  </a:ln>
                  <a:solidFill>
                    <a:srgbClr val="FAFDE6"/>
                  </a:solidFill>
                  <a:latin typeface="KG Second Chances Solid" panose="02000000000000000000" pitchFamily="2" charset="77"/>
                </a:rPr>
                <a:t>R</a:t>
              </a:r>
              <a:r>
                <a:rPr lang="fr-FR" sz="11000" dirty="0">
                  <a:ln w="9525">
                    <a:noFill/>
                  </a:ln>
                  <a:solidFill>
                    <a:srgbClr val="FFFBD8"/>
                  </a:solidFill>
                  <a:latin typeface="KG Second Chances Solid" panose="02000000000000000000" pitchFamily="2" charset="77"/>
                </a:rPr>
                <a:t>E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2E686E99-B21F-3A4E-A967-F00D3659897F}"/>
                </a:ext>
              </a:extLst>
            </p:cNvPr>
            <p:cNvSpPr txBox="1"/>
            <p:nvPr/>
          </p:nvSpPr>
          <p:spPr>
            <a:xfrm>
              <a:off x="648686" y="4349069"/>
              <a:ext cx="6370270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0" dirty="0"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noFill/>
                  <a:latin typeface="KG Second Chances Solid" panose="02000000000000000000" pitchFamily="2" charset="77"/>
                </a:rPr>
                <a:t>HISTOIRE</a:t>
              </a:r>
            </a:p>
          </p:txBody>
        </p:sp>
      </p:grp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E5653FF-8EED-7A49-876B-66C0F17A86C1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D6AF2708-07A9-954C-9E2F-A24239D291AE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A7BA89D-F3B5-B54B-858C-41CA2E3D7EB4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946244B-79D0-C94B-AC9F-BB535CAA61A5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A0C3436-A664-574E-9439-8161E1C8B5E5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4" name="Rectangle : coins arrondis 2">
              <a:extLst>
                <a:ext uri="{FF2B5EF4-FFF2-40B4-BE49-F238E27FC236}">
                  <a16:creationId xmlns:a16="http://schemas.microsoft.com/office/drawing/2014/main" id="{C8FEAE39-0D74-5545-A618-AAC12A2732A2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51605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3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7991767B-8181-274C-BC20-DA91C641B650}"/>
              </a:ext>
            </a:extLst>
          </p:cNvPr>
          <p:cNvGrpSpPr/>
          <p:nvPr/>
        </p:nvGrpSpPr>
        <p:grpSpPr>
          <a:xfrm>
            <a:off x="245852" y="4573884"/>
            <a:ext cx="7098923" cy="1366098"/>
            <a:chOff x="245853" y="4355164"/>
            <a:chExt cx="7098923" cy="1366098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A6F869D-E4EC-8F42-A1D5-D7424CA2E61F}"/>
                </a:ext>
              </a:extLst>
            </p:cNvPr>
            <p:cNvSpPr txBox="1"/>
            <p:nvPr/>
          </p:nvSpPr>
          <p:spPr>
            <a:xfrm>
              <a:off x="245853" y="4355164"/>
              <a:ext cx="706796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0" dirty="0">
                  <a:ln w="9525">
                    <a:noFill/>
                  </a:ln>
                  <a:solidFill>
                    <a:srgbClr val="E0E4F4"/>
                  </a:solidFill>
                  <a:latin typeface="KG Second Chances Solid" panose="02000000000000000000" pitchFamily="2" charset="77"/>
                </a:rPr>
                <a:t>G</a:t>
              </a:r>
              <a:r>
                <a:rPr lang="fr-FR" sz="8000" dirty="0">
                  <a:ln w="9525">
                    <a:noFill/>
                  </a:ln>
                  <a:solidFill>
                    <a:srgbClr val="D6DEF5"/>
                  </a:solidFill>
                  <a:latin typeface="KG Second Chances Solid" panose="02000000000000000000" pitchFamily="2" charset="77"/>
                </a:rPr>
                <a:t>É</a:t>
              </a:r>
              <a:r>
                <a:rPr lang="fr-FR" sz="8000" dirty="0">
                  <a:ln w="9525">
                    <a:noFill/>
                  </a:ln>
                  <a:solidFill>
                    <a:srgbClr val="C9E3F9"/>
                  </a:solidFill>
                  <a:latin typeface="KG Second Chances Solid" panose="02000000000000000000" pitchFamily="2" charset="77"/>
                </a:rPr>
                <a:t>O</a:t>
              </a:r>
              <a:r>
                <a:rPr lang="fr-FR" sz="8000" dirty="0">
                  <a:ln w="9525">
                    <a:noFill/>
                  </a:ln>
                  <a:solidFill>
                    <a:srgbClr val="D5F0F8"/>
                  </a:solidFill>
                  <a:latin typeface="KG Second Chances Solid" panose="02000000000000000000" pitchFamily="2" charset="77"/>
                </a:rPr>
                <a:t>G</a:t>
              </a:r>
              <a:r>
                <a:rPr lang="fr-FR" sz="8000" dirty="0">
                  <a:ln w="9525">
                    <a:noFill/>
                  </a:ln>
                  <a:solidFill>
                    <a:srgbClr val="E0F0E7"/>
                  </a:solidFill>
                  <a:latin typeface="KG Second Chances Solid" panose="02000000000000000000" pitchFamily="2" charset="77"/>
                </a:rPr>
                <a:t>R</a:t>
              </a:r>
              <a:r>
                <a:rPr lang="fr-FR" sz="8000" dirty="0">
                  <a:ln w="9525">
                    <a:noFill/>
                  </a:ln>
                  <a:solidFill>
                    <a:srgbClr val="F1F8CE"/>
                  </a:solidFill>
                  <a:latin typeface="KG Second Chances Solid" panose="02000000000000000000" pitchFamily="2" charset="77"/>
                </a:rPr>
                <a:t>A</a:t>
              </a:r>
              <a:r>
                <a:rPr lang="fr-FR" sz="8000" dirty="0">
                  <a:ln w="9525">
                    <a:noFill/>
                  </a:ln>
                  <a:solidFill>
                    <a:srgbClr val="FAFDE6"/>
                  </a:solidFill>
                  <a:latin typeface="KG Second Chances Solid" panose="02000000000000000000" pitchFamily="2" charset="77"/>
                </a:rPr>
                <a:t>P</a:t>
              </a:r>
              <a:r>
                <a:rPr lang="fr-FR" sz="8000" dirty="0">
                  <a:ln w="9525">
                    <a:noFill/>
                  </a:ln>
                  <a:solidFill>
                    <a:srgbClr val="FFFBD8"/>
                  </a:solidFill>
                  <a:latin typeface="KG Second Chances Solid" panose="02000000000000000000" pitchFamily="2" charset="77"/>
                </a:rPr>
                <a:t>H</a:t>
              </a:r>
              <a:r>
                <a:rPr lang="fr-FR" sz="8000" dirty="0">
                  <a:ln w="9525">
                    <a:noFill/>
                  </a:ln>
                  <a:solidFill>
                    <a:srgbClr val="FFF4A6"/>
                  </a:solidFill>
                  <a:latin typeface="KG Second Chances Solid" panose="02000000000000000000" pitchFamily="2" charset="77"/>
                </a:rPr>
                <a:t>I</a:t>
              </a:r>
              <a:r>
                <a:rPr lang="fr-FR" sz="8000" dirty="0">
                  <a:ln w="9525">
                    <a:noFill/>
                  </a:ln>
                  <a:solidFill>
                    <a:srgbClr val="FFE99C"/>
                  </a:solidFill>
                  <a:latin typeface="KG Second Chances Solid" panose="02000000000000000000" pitchFamily="2" charset="77"/>
                </a:rPr>
                <a:t>E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03EE884-EE4B-7742-BF6B-BBF0E9369DAD}"/>
                </a:ext>
              </a:extLst>
            </p:cNvPr>
            <p:cNvSpPr txBox="1"/>
            <p:nvPr/>
          </p:nvSpPr>
          <p:spPr>
            <a:xfrm>
              <a:off x="276815" y="4397823"/>
              <a:ext cx="706796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0" dirty="0"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noFill/>
                  <a:latin typeface="KG Second Chances Solid" panose="02000000000000000000" pitchFamily="2" charset="77"/>
                </a:rPr>
                <a:t>GÉOGRAPHIE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AEE693D-32F4-9E4F-B831-924D11BA799C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E57D1D94-0C35-8649-8821-3B2A408E5F1A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EF14397-987E-BA49-B85C-131AA4D8515B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B5416201-8E09-254C-87E6-F9F66621B45F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00B033B-4940-2140-9C37-8E489329B0CD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6" name="Rectangle : coins arrondis 2">
              <a:extLst>
                <a:ext uri="{FF2B5EF4-FFF2-40B4-BE49-F238E27FC236}">
                  <a16:creationId xmlns:a16="http://schemas.microsoft.com/office/drawing/2014/main" id="{CC4A38FD-2AB2-4F4E-8365-E0E72C3464EC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26138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111CB36-F327-DA46-9C05-1266AFF2E0F9}"/>
              </a:ext>
            </a:extLst>
          </p:cNvPr>
          <p:cNvSpPr txBox="1"/>
          <p:nvPr/>
        </p:nvSpPr>
        <p:spPr>
          <a:xfrm>
            <a:off x="1034683" y="3007758"/>
            <a:ext cx="55522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Cahier 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4A1015-96B0-AF45-9C0F-20D926898295}"/>
              </a:ext>
            </a:extLst>
          </p:cNvPr>
          <p:cNvSpPr txBox="1"/>
          <p:nvPr/>
        </p:nvSpPr>
        <p:spPr>
          <a:xfrm>
            <a:off x="1111480" y="281497"/>
            <a:ext cx="533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Année scolaire 2022 – 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2349D-023E-0E4C-AE33-0A030A39E5B6}"/>
              </a:ext>
            </a:extLst>
          </p:cNvPr>
          <p:cNvSpPr txBox="1"/>
          <p:nvPr/>
        </p:nvSpPr>
        <p:spPr>
          <a:xfrm>
            <a:off x="2792224" y="987581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CM2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57D85868-FCD8-CB43-B5BD-20FAB29BC52F}"/>
              </a:ext>
            </a:extLst>
          </p:cNvPr>
          <p:cNvSpPr/>
          <p:nvPr/>
        </p:nvSpPr>
        <p:spPr>
          <a:xfrm>
            <a:off x="327730" y="2715462"/>
            <a:ext cx="6904214" cy="3728578"/>
          </a:xfrm>
          <a:custGeom>
            <a:avLst/>
            <a:gdLst>
              <a:gd name="connsiteX0" fmla="*/ 0 w 6904214"/>
              <a:gd name="connsiteY0" fmla="*/ 731361 h 3728578"/>
              <a:gd name="connsiteX1" fmla="*/ 731361 w 6904214"/>
              <a:gd name="connsiteY1" fmla="*/ 0 h 3728578"/>
              <a:gd name="connsiteX2" fmla="*/ 1411548 w 6904214"/>
              <a:gd name="connsiteY2" fmla="*/ 0 h 3728578"/>
              <a:gd name="connsiteX3" fmla="*/ 1928489 w 6904214"/>
              <a:gd name="connsiteY3" fmla="*/ 0 h 3728578"/>
              <a:gd name="connsiteX4" fmla="*/ 2445431 w 6904214"/>
              <a:gd name="connsiteY4" fmla="*/ 0 h 3728578"/>
              <a:gd name="connsiteX5" fmla="*/ 2962373 w 6904214"/>
              <a:gd name="connsiteY5" fmla="*/ 0 h 3728578"/>
              <a:gd name="connsiteX6" fmla="*/ 3642559 w 6904214"/>
              <a:gd name="connsiteY6" fmla="*/ 0 h 3728578"/>
              <a:gd name="connsiteX7" fmla="*/ 4268331 w 6904214"/>
              <a:gd name="connsiteY7" fmla="*/ 0 h 3728578"/>
              <a:gd name="connsiteX8" fmla="*/ 5057347 w 6904214"/>
              <a:gd name="connsiteY8" fmla="*/ 0 h 3728578"/>
              <a:gd name="connsiteX9" fmla="*/ 6172853 w 6904214"/>
              <a:gd name="connsiteY9" fmla="*/ 0 h 3728578"/>
              <a:gd name="connsiteX10" fmla="*/ 6904214 w 6904214"/>
              <a:gd name="connsiteY10" fmla="*/ 731361 h 3728578"/>
              <a:gd name="connsiteX11" fmla="*/ 6904214 w 6904214"/>
              <a:gd name="connsiteY11" fmla="*/ 1343142 h 3728578"/>
              <a:gd name="connsiteX12" fmla="*/ 6904214 w 6904214"/>
              <a:gd name="connsiteY12" fmla="*/ 1932265 h 3728578"/>
              <a:gd name="connsiteX13" fmla="*/ 6904214 w 6904214"/>
              <a:gd name="connsiteY13" fmla="*/ 2997217 h 3728578"/>
              <a:gd name="connsiteX14" fmla="*/ 6172853 w 6904214"/>
              <a:gd name="connsiteY14" fmla="*/ 3728578 h 3728578"/>
              <a:gd name="connsiteX15" fmla="*/ 5601496 w 6904214"/>
              <a:gd name="connsiteY15" fmla="*/ 3728578 h 3728578"/>
              <a:gd name="connsiteX16" fmla="*/ 5084555 w 6904214"/>
              <a:gd name="connsiteY16" fmla="*/ 3728578 h 3728578"/>
              <a:gd name="connsiteX17" fmla="*/ 4567613 w 6904214"/>
              <a:gd name="connsiteY17" fmla="*/ 3728578 h 3728578"/>
              <a:gd name="connsiteX18" fmla="*/ 3833011 w 6904214"/>
              <a:gd name="connsiteY18" fmla="*/ 3728578 h 3728578"/>
              <a:gd name="connsiteX19" fmla="*/ 3207240 w 6904214"/>
              <a:gd name="connsiteY19" fmla="*/ 3728578 h 3728578"/>
              <a:gd name="connsiteX20" fmla="*/ 2418224 w 6904214"/>
              <a:gd name="connsiteY20" fmla="*/ 3728578 h 3728578"/>
              <a:gd name="connsiteX21" fmla="*/ 1901282 w 6904214"/>
              <a:gd name="connsiteY21" fmla="*/ 3728578 h 3728578"/>
              <a:gd name="connsiteX22" fmla="*/ 731361 w 6904214"/>
              <a:gd name="connsiteY22" fmla="*/ 3728578 h 3728578"/>
              <a:gd name="connsiteX23" fmla="*/ 0 w 6904214"/>
              <a:gd name="connsiteY23" fmla="*/ 2997217 h 3728578"/>
              <a:gd name="connsiteX24" fmla="*/ 0 w 6904214"/>
              <a:gd name="connsiteY24" fmla="*/ 2385436 h 3728578"/>
              <a:gd name="connsiteX25" fmla="*/ 0 w 6904214"/>
              <a:gd name="connsiteY25" fmla="*/ 1818972 h 3728578"/>
              <a:gd name="connsiteX26" fmla="*/ 0 w 6904214"/>
              <a:gd name="connsiteY26" fmla="*/ 731361 h 37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04214" h="3728578" extrusionOk="0">
                <a:moveTo>
                  <a:pt x="0" y="731361"/>
                </a:moveTo>
                <a:cubicBezTo>
                  <a:pt x="90359" y="324399"/>
                  <a:pt x="270412" y="-25030"/>
                  <a:pt x="731361" y="0"/>
                </a:cubicBezTo>
                <a:cubicBezTo>
                  <a:pt x="887297" y="-8482"/>
                  <a:pt x="1188079" y="2628"/>
                  <a:pt x="1411548" y="0"/>
                </a:cubicBezTo>
                <a:cubicBezTo>
                  <a:pt x="1635017" y="-2628"/>
                  <a:pt x="1723413" y="2743"/>
                  <a:pt x="1928489" y="0"/>
                </a:cubicBezTo>
                <a:cubicBezTo>
                  <a:pt x="2133565" y="-2743"/>
                  <a:pt x="2317982" y="-23048"/>
                  <a:pt x="2445431" y="0"/>
                </a:cubicBezTo>
                <a:cubicBezTo>
                  <a:pt x="2572880" y="23048"/>
                  <a:pt x="2841615" y="15561"/>
                  <a:pt x="2962373" y="0"/>
                </a:cubicBezTo>
                <a:cubicBezTo>
                  <a:pt x="3083131" y="-15561"/>
                  <a:pt x="3308894" y="13107"/>
                  <a:pt x="3642559" y="0"/>
                </a:cubicBezTo>
                <a:cubicBezTo>
                  <a:pt x="3976224" y="-13107"/>
                  <a:pt x="4064031" y="-27047"/>
                  <a:pt x="4268331" y="0"/>
                </a:cubicBezTo>
                <a:cubicBezTo>
                  <a:pt x="4472631" y="27047"/>
                  <a:pt x="4786630" y="-3797"/>
                  <a:pt x="5057347" y="0"/>
                </a:cubicBezTo>
                <a:cubicBezTo>
                  <a:pt x="5328064" y="3797"/>
                  <a:pt x="5767778" y="-47770"/>
                  <a:pt x="6172853" y="0"/>
                </a:cubicBezTo>
                <a:cubicBezTo>
                  <a:pt x="6553978" y="89704"/>
                  <a:pt x="6947295" y="353908"/>
                  <a:pt x="6904214" y="731361"/>
                </a:cubicBezTo>
                <a:cubicBezTo>
                  <a:pt x="6912298" y="1014801"/>
                  <a:pt x="6878742" y="1092792"/>
                  <a:pt x="6904214" y="1343142"/>
                </a:cubicBezTo>
                <a:cubicBezTo>
                  <a:pt x="6929686" y="1593492"/>
                  <a:pt x="6876624" y="1704797"/>
                  <a:pt x="6904214" y="1932265"/>
                </a:cubicBezTo>
                <a:cubicBezTo>
                  <a:pt x="6931804" y="2159733"/>
                  <a:pt x="6882993" y="2692280"/>
                  <a:pt x="6904214" y="2997217"/>
                </a:cubicBezTo>
                <a:cubicBezTo>
                  <a:pt x="6966763" y="3324286"/>
                  <a:pt x="6488385" y="3704864"/>
                  <a:pt x="6172853" y="3728578"/>
                </a:cubicBezTo>
                <a:cubicBezTo>
                  <a:pt x="6014409" y="3704471"/>
                  <a:pt x="5777248" y="3726980"/>
                  <a:pt x="5601496" y="3728578"/>
                </a:cubicBezTo>
                <a:cubicBezTo>
                  <a:pt x="5425744" y="3730176"/>
                  <a:pt x="5195447" y="3727614"/>
                  <a:pt x="5084555" y="3728578"/>
                </a:cubicBezTo>
                <a:cubicBezTo>
                  <a:pt x="4973663" y="3729542"/>
                  <a:pt x="4732136" y="3728740"/>
                  <a:pt x="4567613" y="3728578"/>
                </a:cubicBezTo>
                <a:cubicBezTo>
                  <a:pt x="4403090" y="3728416"/>
                  <a:pt x="4051891" y="3757851"/>
                  <a:pt x="3833011" y="3728578"/>
                </a:cubicBezTo>
                <a:cubicBezTo>
                  <a:pt x="3614131" y="3699305"/>
                  <a:pt x="3425612" y="3751734"/>
                  <a:pt x="3207240" y="3728578"/>
                </a:cubicBezTo>
                <a:cubicBezTo>
                  <a:pt x="2988868" y="3705422"/>
                  <a:pt x="2606648" y="3691785"/>
                  <a:pt x="2418224" y="3728578"/>
                </a:cubicBezTo>
                <a:cubicBezTo>
                  <a:pt x="2229800" y="3765371"/>
                  <a:pt x="2025781" y="3714058"/>
                  <a:pt x="1901282" y="3728578"/>
                </a:cubicBezTo>
                <a:cubicBezTo>
                  <a:pt x="1776783" y="3743098"/>
                  <a:pt x="1097757" y="3744869"/>
                  <a:pt x="731361" y="3728578"/>
                </a:cubicBezTo>
                <a:cubicBezTo>
                  <a:pt x="299260" y="3726185"/>
                  <a:pt x="-6563" y="3432615"/>
                  <a:pt x="0" y="2997217"/>
                </a:cubicBezTo>
                <a:cubicBezTo>
                  <a:pt x="10129" y="2756238"/>
                  <a:pt x="-1037" y="2593519"/>
                  <a:pt x="0" y="2385436"/>
                </a:cubicBezTo>
                <a:cubicBezTo>
                  <a:pt x="1037" y="2177353"/>
                  <a:pt x="5420" y="1973088"/>
                  <a:pt x="0" y="1818972"/>
                </a:cubicBezTo>
                <a:cubicBezTo>
                  <a:pt x="-5420" y="1664856"/>
                  <a:pt x="44737" y="1101232"/>
                  <a:pt x="0" y="73136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9F25BFB-EDC1-CD46-B3E9-ADBC153219A9}"/>
              </a:ext>
            </a:extLst>
          </p:cNvPr>
          <p:cNvSpPr/>
          <p:nvPr/>
        </p:nvSpPr>
        <p:spPr>
          <a:xfrm>
            <a:off x="214900" y="2554159"/>
            <a:ext cx="7129876" cy="4051184"/>
          </a:xfrm>
          <a:custGeom>
            <a:avLst/>
            <a:gdLst>
              <a:gd name="connsiteX0" fmla="*/ 0 w 7129876"/>
              <a:gd name="connsiteY0" fmla="*/ 675211 h 4051184"/>
              <a:gd name="connsiteX1" fmla="*/ 675211 w 7129876"/>
              <a:gd name="connsiteY1" fmla="*/ 0 h 4051184"/>
              <a:gd name="connsiteX2" fmla="*/ 1317373 w 7129876"/>
              <a:gd name="connsiteY2" fmla="*/ 0 h 4051184"/>
              <a:gd name="connsiteX3" fmla="*/ 1786150 w 7129876"/>
              <a:gd name="connsiteY3" fmla="*/ 0 h 4051184"/>
              <a:gd name="connsiteX4" fmla="*/ 2254928 w 7129876"/>
              <a:gd name="connsiteY4" fmla="*/ 0 h 4051184"/>
              <a:gd name="connsiteX5" fmla="*/ 2723706 w 7129876"/>
              <a:gd name="connsiteY5" fmla="*/ 0 h 4051184"/>
              <a:gd name="connsiteX6" fmla="*/ 3365868 w 7129876"/>
              <a:gd name="connsiteY6" fmla="*/ 0 h 4051184"/>
              <a:gd name="connsiteX7" fmla="*/ 3950235 w 7129876"/>
              <a:gd name="connsiteY7" fmla="*/ 0 h 4051184"/>
              <a:gd name="connsiteX8" fmla="*/ 4707986 w 7129876"/>
              <a:gd name="connsiteY8" fmla="*/ 0 h 4051184"/>
              <a:gd name="connsiteX9" fmla="*/ 5292353 w 7129876"/>
              <a:gd name="connsiteY9" fmla="*/ 0 h 4051184"/>
              <a:gd name="connsiteX10" fmla="*/ 5876720 w 7129876"/>
              <a:gd name="connsiteY10" fmla="*/ 0 h 4051184"/>
              <a:gd name="connsiteX11" fmla="*/ 6454665 w 7129876"/>
              <a:gd name="connsiteY11" fmla="*/ 0 h 4051184"/>
              <a:gd name="connsiteX12" fmla="*/ 7129876 w 7129876"/>
              <a:gd name="connsiteY12" fmla="*/ 675211 h 4051184"/>
              <a:gd name="connsiteX13" fmla="*/ 7129876 w 7129876"/>
              <a:gd name="connsiteY13" fmla="*/ 1323394 h 4051184"/>
              <a:gd name="connsiteX14" fmla="*/ 7129876 w 7129876"/>
              <a:gd name="connsiteY14" fmla="*/ 2025592 h 4051184"/>
              <a:gd name="connsiteX15" fmla="*/ 7129876 w 7129876"/>
              <a:gd name="connsiteY15" fmla="*/ 2646767 h 4051184"/>
              <a:gd name="connsiteX16" fmla="*/ 7129876 w 7129876"/>
              <a:gd name="connsiteY16" fmla="*/ 3375973 h 4051184"/>
              <a:gd name="connsiteX17" fmla="*/ 6454665 w 7129876"/>
              <a:gd name="connsiteY17" fmla="*/ 4051184 h 4051184"/>
              <a:gd name="connsiteX18" fmla="*/ 5696914 w 7129876"/>
              <a:gd name="connsiteY18" fmla="*/ 4051184 h 4051184"/>
              <a:gd name="connsiteX19" fmla="*/ 5112547 w 7129876"/>
              <a:gd name="connsiteY19" fmla="*/ 4051184 h 4051184"/>
              <a:gd name="connsiteX20" fmla="*/ 4354797 w 7129876"/>
              <a:gd name="connsiteY20" fmla="*/ 4051184 h 4051184"/>
              <a:gd name="connsiteX21" fmla="*/ 3886019 w 7129876"/>
              <a:gd name="connsiteY21" fmla="*/ 4051184 h 4051184"/>
              <a:gd name="connsiteX22" fmla="*/ 3243857 w 7129876"/>
              <a:gd name="connsiteY22" fmla="*/ 4051184 h 4051184"/>
              <a:gd name="connsiteX23" fmla="*/ 2486107 w 7129876"/>
              <a:gd name="connsiteY23" fmla="*/ 4051184 h 4051184"/>
              <a:gd name="connsiteX24" fmla="*/ 1786150 w 7129876"/>
              <a:gd name="connsiteY24" fmla="*/ 4051184 h 4051184"/>
              <a:gd name="connsiteX25" fmla="*/ 1317373 w 7129876"/>
              <a:gd name="connsiteY25" fmla="*/ 4051184 h 4051184"/>
              <a:gd name="connsiteX26" fmla="*/ 675211 w 7129876"/>
              <a:gd name="connsiteY26" fmla="*/ 4051184 h 4051184"/>
              <a:gd name="connsiteX27" fmla="*/ 0 w 7129876"/>
              <a:gd name="connsiteY27" fmla="*/ 3375973 h 4051184"/>
              <a:gd name="connsiteX28" fmla="*/ 0 w 7129876"/>
              <a:gd name="connsiteY28" fmla="*/ 2700783 h 4051184"/>
              <a:gd name="connsiteX29" fmla="*/ 0 w 7129876"/>
              <a:gd name="connsiteY29" fmla="*/ 2106615 h 4051184"/>
              <a:gd name="connsiteX30" fmla="*/ 0 w 7129876"/>
              <a:gd name="connsiteY30" fmla="*/ 1431424 h 4051184"/>
              <a:gd name="connsiteX31" fmla="*/ 0 w 7129876"/>
              <a:gd name="connsiteY31" fmla="*/ 675211 h 405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9876" h="4051184" extrusionOk="0">
                <a:moveTo>
                  <a:pt x="0" y="675211"/>
                </a:moveTo>
                <a:cubicBezTo>
                  <a:pt x="16310" y="301753"/>
                  <a:pt x="262545" y="-17449"/>
                  <a:pt x="675211" y="0"/>
                </a:cubicBezTo>
                <a:cubicBezTo>
                  <a:pt x="827229" y="16750"/>
                  <a:pt x="1186701" y="23955"/>
                  <a:pt x="1317373" y="0"/>
                </a:cubicBezTo>
                <a:cubicBezTo>
                  <a:pt x="1448045" y="-23955"/>
                  <a:pt x="1562589" y="-14381"/>
                  <a:pt x="1786150" y="0"/>
                </a:cubicBezTo>
                <a:cubicBezTo>
                  <a:pt x="2009711" y="14381"/>
                  <a:pt x="2111533" y="16480"/>
                  <a:pt x="2254928" y="0"/>
                </a:cubicBezTo>
                <a:cubicBezTo>
                  <a:pt x="2398323" y="-16480"/>
                  <a:pt x="2513546" y="18071"/>
                  <a:pt x="2723706" y="0"/>
                </a:cubicBezTo>
                <a:cubicBezTo>
                  <a:pt x="2933866" y="-18071"/>
                  <a:pt x="3191342" y="-16244"/>
                  <a:pt x="3365868" y="0"/>
                </a:cubicBezTo>
                <a:cubicBezTo>
                  <a:pt x="3540394" y="16244"/>
                  <a:pt x="3709741" y="3856"/>
                  <a:pt x="3950235" y="0"/>
                </a:cubicBezTo>
                <a:cubicBezTo>
                  <a:pt x="4190729" y="-3856"/>
                  <a:pt x="4433971" y="37750"/>
                  <a:pt x="4707986" y="0"/>
                </a:cubicBezTo>
                <a:cubicBezTo>
                  <a:pt x="4982001" y="-37750"/>
                  <a:pt x="5021672" y="15581"/>
                  <a:pt x="5292353" y="0"/>
                </a:cubicBezTo>
                <a:cubicBezTo>
                  <a:pt x="5563034" y="-15581"/>
                  <a:pt x="5732776" y="-12894"/>
                  <a:pt x="5876720" y="0"/>
                </a:cubicBezTo>
                <a:cubicBezTo>
                  <a:pt x="6020664" y="12894"/>
                  <a:pt x="6270025" y="-21396"/>
                  <a:pt x="6454665" y="0"/>
                </a:cubicBezTo>
                <a:cubicBezTo>
                  <a:pt x="6834275" y="-70281"/>
                  <a:pt x="7089262" y="264406"/>
                  <a:pt x="7129876" y="675211"/>
                </a:cubicBezTo>
                <a:cubicBezTo>
                  <a:pt x="7141533" y="982269"/>
                  <a:pt x="7158087" y="1174500"/>
                  <a:pt x="7129876" y="1323394"/>
                </a:cubicBezTo>
                <a:cubicBezTo>
                  <a:pt x="7101665" y="1472288"/>
                  <a:pt x="7120389" y="1753300"/>
                  <a:pt x="7129876" y="2025592"/>
                </a:cubicBezTo>
                <a:cubicBezTo>
                  <a:pt x="7139363" y="2297884"/>
                  <a:pt x="7108820" y="2413360"/>
                  <a:pt x="7129876" y="2646767"/>
                </a:cubicBezTo>
                <a:cubicBezTo>
                  <a:pt x="7150932" y="2880175"/>
                  <a:pt x="7134910" y="3025845"/>
                  <a:pt x="7129876" y="3375973"/>
                </a:cubicBezTo>
                <a:cubicBezTo>
                  <a:pt x="7220379" y="3744731"/>
                  <a:pt x="6829298" y="4064629"/>
                  <a:pt x="6454665" y="4051184"/>
                </a:cubicBezTo>
                <a:cubicBezTo>
                  <a:pt x="6139072" y="4082396"/>
                  <a:pt x="5948571" y="4037983"/>
                  <a:pt x="5696914" y="4051184"/>
                </a:cubicBezTo>
                <a:cubicBezTo>
                  <a:pt x="5445257" y="4064385"/>
                  <a:pt x="5301800" y="4044389"/>
                  <a:pt x="5112547" y="4051184"/>
                </a:cubicBezTo>
                <a:cubicBezTo>
                  <a:pt x="4923294" y="4057979"/>
                  <a:pt x="4705225" y="4088998"/>
                  <a:pt x="4354797" y="4051184"/>
                </a:cubicBezTo>
                <a:cubicBezTo>
                  <a:pt x="4004369" y="4013371"/>
                  <a:pt x="4020281" y="4052608"/>
                  <a:pt x="3886019" y="4051184"/>
                </a:cubicBezTo>
                <a:cubicBezTo>
                  <a:pt x="3751757" y="4049760"/>
                  <a:pt x="3410966" y="4022181"/>
                  <a:pt x="3243857" y="4051184"/>
                </a:cubicBezTo>
                <a:cubicBezTo>
                  <a:pt x="3076748" y="4080187"/>
                  <a:pt x="2673590" y="4077475"/>
                  <a:pt x="2486107" y="4051184"/>
                </a:cubicBezTo>
                <a:cubicBezTo>
                  <a:pt x="2298624" y="4024894"/>
                  <a:pt x="2013255" y="4062644"/>
                  <a:pt x="1786150" y="4051184"/>
                </a:cubicBezTo>
                <a:cubicBezTo>
                  <a:pt x="1559045" y="4039724"/>
                  <a:pt x="1439672" y="4063718"/>
                  <a:pt x="1317373" y="4051184"/>
                </a:cubicBezTo>
                <a:cubicBezTo>
                  <a:pt x="1195074" y="4038650"/>
                  <a:pt x="848269" y="4062965"/>
                  <a:pt x="675211" y="4051184"/>
                </a:cubicBezTo>
                <a:cubicBezTo>
                  <a:pt x="325112" y="4045848"/>
                  <a:pt x="25880" y="3730111"/>
                  <a:pt x="0" y="3375973"/>
                </a:cubicBezTo>
                <a:cubicBezTo>
                  <a:pt x="-31030" y="3105048"/>
                  <a:pt x="19014" y="3010726"/>
                  <a:pt x="0" y="2700783"/>
                </a:cubicBezTo>
                <a:cubicBezTo>
                  <a:pt x="-19014" y="2390840"/>
                  <a:pt x="2316" y="2268194"/>
                  <a:pt x="0" y="2106615"/>
                </a:cubicBezTo>
                <a:cubicBezTo>
                  <a:pt x="-2316" y="1945036"/>
                  <a:pt x="-1005" y="1722090"/>
                  <a:pt x="0" y="1431424"/>
                </a:cubicBezTo>
                <a:cubicBezTo>
                  <a:pt x="1005" y="1140758"/>
                  <a:pt x="-26194" y="1028751"/>
                  <a:pt x="0" y="675211"/>
                </a:cubicBezTo>
                <a:close/>
              </a:path>
            </a:pathLst>
          </a:custGeom>
          <a:noFill/>
          <a:ln w="158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6F869D-E4EC-8F42-A1D5-D7424CA2E61F}"/>
              </a:ext>
            </a:extLst>
          </p:cNvPr>
          <p:cNvSpPr txBox="1"/>
          <p:nvPr/>
        </p:nvSpPr>
        <p:spPr>
          <a:xfrm>
            <a:off x="796899" y="4573884"/>
            <a:ext cx="596586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noFill/>
                </a:ln>
                <a:solidFill>
                  <a:srgbClr val="E0E4F4"/>
                </a:solidFill>
                <a:latin typeface="KG Second Chances Solid" panose="02000000000000000000" pitchFamily="2" charset="77"/>
              </a:rPr>
              <a:t>L</a:t>
            </a:r>
            <a:r>
              <a:rPr lang="fr-FR" sz="11000" dirty="0">
                <a:ln w="9525">
                  <a:noFill/>
                </a:ln>
                <a:solidFill>
                  <a:srgbClr val="D6DEF5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C9E3F9"/>
                </a:solidFill>
                <a:latin typeface="KG Second Chances Solid" panose="02000000000000000000" pitchFamily="2" charset="77"/>
              </a:rPr>
              <a:t>C</a:t>
            </a:r>
            <a:r>
              <a:rPr lang="fr-FR" sz="11000" dirty="0">
                <a:ln w="9525">
                  <a:noFill/>
                </a:ln>
                <a:solidFill>
                  <a:srgbClr val="D5F0F8"/>
                </a:solidFill>
                <a:latin typeface="KG Second Chances Solid" panose="02000000000000000000" pitchFamily="2" charset="77"/>
              </a:rPr>
              <a:t>T</a:t>
            </a:r>
            <a:r>
              <a:rPr lang="fr-FR" sz="11000" dirty="0">
                <a:ln w="9525">
                  <a:noFill/>
                </a:ln>
                <a:solidFill>
                  <a:srgbClr val="E0F0E7"/>
                </a:solidFill>
                <a:latin typeface="KG Second Chances Solid" panose="02000000000000000000" pitchFamily="2" charset="77"/>
              </a:rPr>
              <a:t>E</a:t>
            </a:r>
            <a:r>
              <a:rPr lang="fr-FR" sz="11000" dirty="0">
                <a:ln w="9525">
                  <a:noFill/>
                </a:ln>
                <a:solidFill>
                  <a:srgbClr val="F1F8CE"/>
                </a:solidFill>
                <a:latin typeface="KG Second Chances Solid" panose="02000000000000000000" pitchFamily="2" charset="77"/>
              </a:rPr>
              <a:t>U</a:t>
            </a:r>
            <a:r>
              <a:rPr lang="fr-FR" sz="11000" dirty="0">
                <a:ln w="9525">
                  <a:noFill/>
                </a:ln>
                <a:solidFill>
                  <a:srgbClr val="FAFDE6"/>
                </a:solidFill>
                <a:latin typeface="KG Second Chances Solid" panose="02000000000000000000" pitchFamily="2" charset="77"/>
              </a:rPr>
              <a:t>R</a:t>
            </a:r>
            <a:endParaRPr lang="fr-FR" sz="11000" dirty="0">
              <a:ln w="9525">
                <a:noFill/>
              </a:ln>
              <a:solidFill>
                <a:srgbClr val="FFE99C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03EE884-EE4B-7742-BF6B-BBF0E9369DAD}"/>
              </a:ext>
            </a:extLst>
          </p:cNvPr>
          <p:cNvSpPr txBox="1"/>
          <p:nvPr/>
        </p:nvSpPr>
        <p:spPr>
          <a:xfrm>
            <a:off x="853315" y="4623493"/>
            <a:ext cx="596586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0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noFill/>
                <a:latin typeface="KG Second Chances Solid" panose="02000000000000000000" pitchFamily="2" charset="77"/>
              </a:rPr>
              <a:t>LECTEUR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CB275A0-2080-284B-94B7-439E319F8464}"/>
              </a:ext>
            </a:extLst>
          </p:cNvPr>
          <p:cNvGrpSpPr/>
          <p:nvPr/>
        </p:nvGrpSpPr>
        <p:grpSpPr>
          <a:xfrm>
            <a:off x="1817406" y="8267134"/>
            <a:ext cx="5527370" cy="2029948"/>
            <a:chOff x="1047091" y="7915275"/>
            <a:chExt cx="5527370" cy="2029948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09CBEEA-5473-5B48-92CE-D22693620802}"/>
                </a:ext>
              </a:extLst>
            </p:cNvPr>
            <p:cNvGrpSpPr/>
            <p:nvPr/>
          </p:nvGrpSpPr>
          <p:grpSpPr>
            <a:xfrm>
              <a:off x="1229127" y="8706828"/>
              <a:ext cx="4354062" cy="835596"/>
              <a:chOff x="1002890" y="8773929"/>
              <a:chExt cx="2101770" cy="835596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331FFF0D-9DCE-AB43-B062-EC273567B408}"/>
                  </a:ext>
                </a:extLst>
              </p:cNvPr>
              <p:cNvSpPr txBox="1"/>
              <p:nvPr/>
            </p:nvSpPr>
            <p:spPr>
              <a:xfrm>
                <a:off x="1002890" y="8773929"/>
                <a:ext cx="2101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Nom : _______________________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657C4254-C718-874C-A81A-77D3ABCACF13}"/>
                  </a:ext>
                </a:extLst>
              </p:cNvPr>
              <p:cNvSpPr txBox="1"/>
              <p:nvPr/>
            </p:nvSpPr>
            <p:spPr>
              <a:xfrm>
                <a:off x="1002890" y="9209415"/>
                <a:ext cx="1867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latin typeface="+mj-lt"/>
                  </a:rPr>
                  <a:t>Prénom : _____________________</a:t>
                </a:r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AE4A5AB3-9B2F-544F-96E9-1EA07E9D9403}"/>
                </a:ext>
              </a:extLst>
            </p:cNvPr>
            <p:cNvSpPr txBox="1"/>
            <p:nvPr/>
          </p:nvSpPr>
          <p:spPr>
            <a:xfrm>
              <a:off x="1971553" y="8052663"/>
              <a:ext cx="437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latin typeface="+mj-lt"/>
                </a:rPr>
                <a:t>École : ___________________________</a:t>
              </a:r>
            </a:p>
          </p:txBody>
        </p:sp>
        <p:sp>
          <p:nvSpPr>
            <p:cNvPr id="25" name="Rectangle : coins arrondis 2">
              <a:extLst>
                <a:ext uri="{FF2B5EF4-FFF2-40B4-BE49-F238E27FC236}">
                  <a16:creationId xmlns:a16="http://schemas.microsoft.com/office/drawing/2014/main" id="{7C9E5BCF-E3BA-B548-80C0-45954D01D504}"/>
                </a:ext>
              </a:extLst>
            </p:cNvPr>
            <p:cNvSpPr/>
            <p:nvPr/>
          </p:nvSpPr>
          <p:spPr>
            <a:xfrm>
              <a:off x="1047091" y="7915275"/>
              <a:ext cx="5527370" cy="2029948"/>
            </a:xfrm>
            <a:custGeom>
              <a:avLst/>
              <a:gdLst>
                <a:gd name="connsiteX0" fmla="*/ 0 w 5527370"/>
                <a:gd name="connsiteY0" fmla="*/ 369284 h 2215662"/>
                <a:gd name="connsiteX1" fmla="*/ 369284 w 5527370"/>
                <a:gd name="connsiteY1" fmla="*/ 0 h 2215662"/>
                <a:gd name="connsiteX2" fmla="*/ 1053399 w 5527370"/>
                <a:gd name="connsiteY2" fmla="*/ 0 h 2215662"/>
                <a:gd name="connsiteX3" fmla="*/ 1593849 w 5527370"/>
                <a:gd name="connsiteY3" fmla="*/ 0 h 2215662"/>
                <a:gd name="connsiteX4" fmla="*/ 2134300 w 5527370"/>
                <a:gd name="connsiteY4" fmla="*/ 0 h 2215662"/>
                <a:gd name="connsiteX5" fmla="*/ 2674750 w 5527370"/>
                <a:gd name="connsiteY5" fmla="*/ 0 h 2215662"/>
                <a:gd name="connsiteX6" fmla="*/ 3358865 w 5527370"/>
                <a:gd name="connsiteY6" fmla="*/ 0 h 2215662"/>
                <a:gd name="connsiteX7" fmla="*/ 3995091 w 5527370"/>
                <a:gd name="connsiteY7" fmla="*/ 0 h 2215662"/>
                <a:gd name="connsiteX8" fmla="*/ 5158086 w 5527370"/>
                <a:gd name="connsiteY8" fmla="*/ 0 h 2215662"/>
                <a:gd name="connsiteX9" fmla="*/ 5527370 w 5527370"/>
                <a:gd name="connsiteY9" fmla="*/ 369284 h 2215662"/>
                <a:gd name="connsiteX10" fmla="*/ 5527370 w 5527370"/>
                <a:gd name="connsiteY10" fmla="*/ 832107 h 2215662"/>
                <a:gd name="connsiteX11" fmla="*/ 5527370 w 5527370"/>
                <a:gd name="connsiteY11" fmla="*/ 1294930 h 2215662"/>
                <a:gd name="connsiteX12" fmla="*/ 5527370 w 5527370"/>
                <a:gd name="connsiteY12" fmla="*/ 1846378 h 2215662"/>
                <a:gd name="connsiteX13" fmla="*/ 5158086 w 5527370"/>
                <a:gd name="connsiteY13" fmla="*/ 2215662 h 2215662"/>
                <a:gd name="connsiteX14" fmla="*/ 4569747 w 5527370"/>
                <a:gd name="connsiteY14" fmla="*/ 2215662 h 2215662"/>
                <a:gd name="connsiteX15" fmla="*/ 3837745 w 5527370"/>
                <a:gd name="connsiteY15" fmla="*/ 2215662 h 2215662"/>
                <a:gd name="connsiteX16" fmla="*/ 3297294 w 5527370"/>
                <a:gd name="connsiteY16" fmla="*/ 2215662 h 2215662"/>
                <a:gd name="connsiteX17" fmla="*/ 2756844 w 5527370"/>
                <a:gd name="connsiteY17" fmla="*/ 2215662 h 2215662"/>
                <a:gd name="connsiteX18" fmla="*/ 2024841 w 5527370"/>
                <a:gd name="connsiteY18" fmla="*/ 2215662 h 2215662"/>
                <a:gd name="connsiteX19" fmla="*/ 1388615 w 5527370"/>
                <a:gd name="connsiteY19" fmla="*/ 2215662 h 2215662"/>
                <a:gd name="connsiteX20" fmla="*/ 369284 w 5527370"/>
                <a:gd name="connsiteY20" fmla="*/ 2215662 h 2215662"/>
                <a:gd name="connsiteX21" fmla="*/ 0 w 5527370"/>
                <a:gd name="connsiteY21" fmla="*/ 1846378 h 2215662"/>
                <a:gd name="connsiteX22" fmla="*/ 0 w 5527370"/>
                <a:gd name="connsiteY22" fmla="*/ 1368784 h 2215662"/>
                <a:gd name="connsiteX23" fmla="*/ 0 w 5527370"/>
                <a:gd name="connsiteY23" fmla="*/ 861649 h 2215662"/>
                <a:gd name="connsiteX24" fmla="*/ 0 w 5527370"/>
                <a:gd name="connsiteY24" fmla="*/ 369284 h 221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527370" h="2215662" extrusionOk="0">
                  <a:moveTo>
                    <a:pt x="0" y="369284"/>
                  </a:moveTo>
                  <a:cubicBezTo>
                    <a:pt x="13745" y="164871"/>
                    <a:pt x="134906" y="-13355"/>
                    <a:pt x="369284" y="0"/>
                  </a:cubicBezTo>
                  <a:cubicBezTo>
                    <a:pt x="598469" y="26378"/>
                    <a:pt x="772566" y="11763"/>
                    <a:pt x="1053399" y="0"/>
                  </a:cubicBezTo>
                  <a:cubicBezTo>
                    <a:pt x="1334233" y="-11763"/>
                    <a:pt x="1357900" y="-13767"/>
                    <a:pt x="1593849" y="0"/>
                  </a:cubicBezTo>
                  <a:cubicBezTo>
                    <a:pt x="1829798" y="13767"/>
                    <a:pt x="1893946" y="25575"/>
                    <a:pt x="2134300" y="0"/>
                  </a:cubicBezTo>
                  <a:cubicBezTo>
                    <a:pt x="2374654" y="-25575"/>
                    <a:pt x="2494460" y="-15669"/>
                    <a:pt x="2674750" y="0"/>
                  </a:cubicBezTo>
                  <a:cubicBezTo>
                    <a:pt x="2855040" y="15669"/>
                    <a:pt x="3031873" y="-15451"/>
                    <a:pt x="3358865" y="0"/>
                  </a:cubicBezTo>
                  <a:cubicBezTo>
                    <a:pt x="3685857" y="15451"/>
                    <a:pt x="3693840" y="10839"/>
                    <a:pt x="3995091" y="0"/>
                  </a:cubicBezTo>
                  <a:cubicBezTo>
                    <a:pt x="4296342" y="-10839"/>
                    <a:pt x="4665556" y="3889"/>
                    <a:pt x="5158086" y="0"/>
                  </a:cubicBezTo>
                  <a:cubicBezTo>
                    <a:pt x="5395246" y="22829"/>
                    <a:pt x="5520679" y="139711"/>
                    <a:pt x="5527370" y="369284"/>
                  </a:cubicBezTo>
                  <a:cubicBezTo>
                    <a:pt x="5530577" y="521682"/>
                    <a:pt x="5540717" y="721453"/>
                    <a:pt x="5527370" y="832107"/>
                  </a:cubicBezTo>
                  <a:cubicBezTo>
                    <a:pt x="5514023" y="942761"/>
                    <a:pt x="5517756" y="1117340"/>
                    <a:pt x="5527370" y="1294930"/>
                  </a:cubicBezTo>
                  <a:cubicBezTo>
                    <a:pt x="5536984" y="1472520"/>
                    <a:pt x="5532479" y="1705185"/>
                    <a:pt x="5527370" y="1846378"/>
                  </a:cubicBezTo>
                  <a:cubicBezTo>
                    <a:pt x="5527104" y="2060705"/>
                    <a:pt x="5340541" y="2227247"/>
                    <a:pt x="5158086" y="2215662"/>
                  </a:cubicBezTo>
                  <a:cubicBezTo>
                    <a:pt x="4962277" y="2226207"/>
                    <a:pt x="4824413" y="2200631"/>
                    <a:pt x="4569747" y="2215662"/>
                  </a:cubicBezTo>
                  <a:cubicBezTo>
                    <a:pt x="4315081" y="2230693"/>
                    <a:pt x="3999496" y="2244367"/>
                    <a:pt x="3837745" y="2215662"/>
                  </a:cubicBezTo>
                  <a:cubicBezTo>
                    <a:pt x="3675994" y="2186957"/>
                    <a:pt x="3427846" y="2226513"/>
                    <a:pt x="3297294" y="2215662"/>
                  </a:cubicBezTo>
                  <a:cubicBezTo>
                    <a:pt x="3166742" y="2204811"/>
                    <a:pt x="2904764" y="2240236"/>
                    <a:pt x="2756844" y="2215662"/>
                  </a:cubicBezTo>
                  <a:cubicBezTo>
                    <a:pt x="2608924" y="2191089"/>
                    <a:pt x="2239046" y="2198507"/>
                    <a:pt x="2024841" y="2215662"/>
                  </a:cubicBezTo>
                  <a:cubicBezTo>
                    <a:pt x="1810636" y="2232817"/>
                    <a:pt x="1630419" y="2232242"/>
                    <a:pt x="1388615" y="2215662"/>
                  </a:cubicBezTo>
                  <a:cubicBezTo>
                    <a:pt x="1146811" y="2199082"/>
                    <a:pt x="641248" y="2188865"/>
                    <a:pt x="369284" y="2215662"/>
                  </a:cubicBezTo>
                  <a:cubicBezTo>
                    <a:pt x="189145" y="2197153"/>
                    <a:pt x="2613" y="2045009"/>
                    <a:pt x="0" y="1846378"/>
                  </a:cubicBezTo>
                  <a:cubicBezTo>
                    <a:pt x="-2704" y="1679003"/>
                    <a:pt x="-2592" y="1560528"/>
                    <a:pt x="0" y="1368784"/>
                  </a:cubicBezTo>
                  <a:cubicBezTo>
                    <a:pt x="2592" y="1177040"/>
                    <a:pt x="-14070" y="1111278"/>
                    <a:pt x="0" y="861649"/>
                  </a:cubicBezTo>
                  <a:cubicBezTo>
                    <a:pt x="14070" y="612021"/>
                    <a:pt x="15333" y="583873"/>
                    <a:pt x="0" y="369284"/>
                  </a:cubicBezTo>
                  <a:close/>
                </a:path>
              </a:pathLst>
            </a:custGeom>
            <a:noFill/>
            <a:ln w="158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148701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6025</TotalTime>
  <Words>253</Words>
  <Application>Microsoft Macintosh PowerPoint</Application>
  <PresentationFormat>Personnalisé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</vt:lpstr>
      <vt:lpstr>KG Second Chances Solid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34</cp:revision>
  <cp:lastPrinted>2021-08-24T15:47:14Z</cp:lastPrinted>
  <dcterms:created xsi:type="dcterms:W3CDTF">2020-08-11T17:23:21Z</dcterms:created>
  <dcterms:modified xsi:type="dcterms:W3CDTF">2022-07-27T22:17:13Z</dcterms:modified>
</cp:coreProperties>
</file>