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748" r:id="rId2"/>
    <p:sldId id="74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29"/>
  </p:normalViewPr>
  <p:slideViewPr>
    <p:cSldViewPr snapToGrid="0" snapToObjects="1">
      <p:cViewPr varScale="1">
        <p:scale>
          <a:sx n="63" d="100"/>
          <a:sy n="63" d="100"/>
        </p:scale>
        <p:origin x="28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934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973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37518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36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3482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57857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34997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10960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9395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31734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82975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D67A3-CDA2-844E-B551-939BD030ED73}" type="datetimeFigureOut">
              <a:rPr lang="fr-GP" smtClean="0"/>
              <a:t>11/07/2022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98648-0D77-E44B-A661-15AE1338B65C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2524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288380-5F25-6347-A66A-2BBF80DCE0DD}"/>
              </a:ext>
            </a:extLst>
          </p:cNvPr>
          <p:cNvSpPr/>
          <p:nvPr/>
        </p:nvSpPr>
        <p:spPr>
          <a:xfrm>
            <a:off x="0" y="10014705"/>
            <a:ext cx="7559675" cy="677107"/>
          </a:xfrm>
          <a:prstGeom prst="rect">
            <a:avLst/>
          </a:prstGeom>
          <a:solidFill>
            <a:srgbClr val="FFE986"/>
          </a:solidFill>
          <a:ln>
            <a:solidFill>
              <a:srgbClr val="FFE9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2822DDB0-1270-5840-86B8-510CF8097DDF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ECB80CF5-5E3D-2E48-A4CE-FD34A1EF3A6D}"/>
              </a:ext>
            </a:extLst>
          </p:cNvPr>
          <p:cNvSpPr txBox="1"/>
          <p:nvPr/>
        </p:nvSpPr>
        <p:spPr>
          <a:xfrm>
            <a:off x="403123" y="108994"/>
            <a:ext cx="68870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suivi des ceintures</a:t>
            </a:r>
          </a:p>
        </p:txBody>
      </p:sp>
      <p:graphicFrame>
        <p:nvGraphicFramePr>
          <p:cNvPr id="40" name="Tableau 39">
            <a:extLst>
              <a:ext uri="{FF2B5EF4-FFF2-40B4-BE49-F238E27FC236}">
                <a16:creationId xmlns:a16="http://schemas.microsoft.com/office/drawing/2014/main" id="{66326281-F322-F74B-8FC8-1B7988CF9EB8}"/>
              </a:ext>
            </a:extLst>
          </p:cNvPr>
          <p:cNvGraphicFramePr>
            <a:graphicFrameLocks noGrp="1"/>
          </p:cNvGraphicFramePr>
          <p:nvPr/>
        </p:nvGraphicFramePr>
        <p:xfrm>
          <a:off x="611328" y="1302703"/>
          <a:ext cx="1229673" cy="850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673">
                  <a:extLst>
                    <a:ext uri="{9D8B030D-6E8A-4147-A177-3AD203B41FA5}">
                      <a16:colId xmlns:a16="http://schemas.microsoft.com/office/drawing/2014/main" val="3711878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81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777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860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72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99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83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87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752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132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552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22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928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466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871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28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149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46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19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87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66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24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23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96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27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41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347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620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42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41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15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44001"/>
                  </a:ext>
                </a:extLst>
              </a:tr>
            </a:tbl>
          </a:graphicData>
        </a:graphic>
      </p:graphicFrame>
      <p:graphicFrame>
        <p:nvGraphicFramePr>
          <p:cNvPr id="41" name="Tableau 40">
            <a:extLst>
              <a:ext uri="{FF2B5EF4-FFF2-40B4-BE49-F238E27FC236}">
                <a16:creationId xmlns:a16="http://schemas.microsoft.com/office/drawing/2014/main" id="{EE47A502-06B1-624D-B29A-A03821B37327}"/>
              </a:ext>
            </a:extLst>
          </p:cNvPr>
          <p:cNvGraphicFramePr>
            <a:graphicFrameLocks noGrp="1"/>
          </p:cNvGraphicFramePr>
          <p:nvPr/>
        </p:nvGraphicFramePr>
        <p:xfrm>
          <a:off x="1845907" y="1023925"/>
          <a:ext cx="5107620" cy="877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540">
                  <a:extLst>
                    <a:ext uri="{9D8B030D-6E8A-4147-A177-3AD203B41FA5}">
                      <a16:colId xmlns:a16="http://schemas.microsoft.com/office/drawing/2014/main" val="961615878"/>
                    </a:ext>
                  </a:extLst>
                </a:gridCol>
                <a:gridCol w="1702540">
                  <a:extLst>
                    <a:ext uri="{9D8B030D-6E8A-4147-A177-3AD203B41FA5}">
                      <a16:colId xmlns:a16="http://schemas.microsoft.com/office/drawing/2014/main" val="472395121"/>
                    </a:ext>
                  </a:extLst>
                </a:gridCol>
                <a:gridCol w="1702540">
                  <a:extLst>
                    <a:ext uri="{9D8B030D-6E8A-4147-A177-3AD203B41FA5}">
                      <a16:colId xmlns:a16="http://schemas.microsoft.com/office/drawing/2014/main" val="12679318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Grammaire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Orthographe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Conjugaison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220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62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70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111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330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23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35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396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63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376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67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610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36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22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333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14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899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78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87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22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69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02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270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48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48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627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7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68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32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60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54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66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16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288380-5F25-6347-A66A-2BBF80DCE0DD}"/>
              </a:ext>
            </a:extLst>
          </p:cNvPr>
          <p:cNvSpPr/>
          <p:nvPr/>
        </p:nvSpPr>
        <p:spPr>
          <a:xfrm>
            <a:off x="0" y="10014705"/>
            <a:ext cx="7559675" cy="677107"/>
          </a:xfrm>
          <a:prstGeom prst="rect">
            <a:avLst/>
          </a:prstGeom>
          <a:solidFill>
            <a:srgbClr val="FFE986"/>
          </a:solidFill>
          <a:ln>
            <a:solidFill>
              <a:srgbClr val="FFE9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2822DDB0-1270-5840-86B8-510CF8097DDF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ECB80CF5-5E3D-2E48-A4CE-FD34A1EF3A6D}"/>
              </a:ext>
            </a:extLst>
          </p:cNvPr>
          <p:cNvSpPr txBox="1"/>
          <p:nvPr/>
        </p:nvSpPr>
        <p:spPr>
          <a:xfrm>
            <a:off x="403123" y="108994"/>
            <a:ext cx="68870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suivi des ceintures</a:t>
            </a:r>
          </a:p>
        </p:txBody>
      </p:sp>
      <p:graphicFrame>
        <p:nvGraphicFramePr>
          <p:cNvPr id="40" name="Tableau 39">
            <a:extLst>
              <a:ext uri="{FF2B5EF4-FFF2-40B4-BE49-F238E27FC236}">
                <a16:creationId xmlns:a16="http://schemas.microsoft.com/office/drawing/2014/main" id="{66326281-F322-F74B-8FC8-1B7988CF9EB8}"/>
              </a:ext>
            </a:extLst>
          </p:cNvPr>
          <p:cNvGraphicFramePr>
            <a:graphicFrameLocks noGrp="1"/>
          </p:cNvGraphicFramePr>
          <p:nvPr/>
        </p:nvGraphicFramePr>
        <p:xfrm>
          <a:off x="611328" y="1302703"/>
          <a:ext cx="1229673" cy="850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673">
                  <a:extLst>
                    <a:ext uri="{9D8B030D-6E8A-4147-A177-3AD203B41FA5}">
                      <a16:colId xmlns:a16="http://schemas.microsoft.com/office/drawing/2014/main" val="3711878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81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777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860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72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99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83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87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752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132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552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22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928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466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871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28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149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46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19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87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66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24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23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96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27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41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347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620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42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41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15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44001"/>
                  </a:ext>
                </a:extLst>
              </a:tr>
            </a:tbl>
          </a:graphicData>
        </a:graphic>
      </p:graphicFrame>
      <p:graphicFrame>
        <p:nvGraphicFramePr>
          <p:cNvPr id="41" name="Tableau 40">
            <a:extLst>
              <a:ext uri="{FF2B5EF4-FFF2-40B4-BE49-F238E27FC236}">
                <a16:creationId xmlns:a16="http://schemas.microsoft.com/office/drawing/2014/main" id="{EE47A502-06B1-624D-B29A-A03821B37327}"/>
              </a:ext>
            </a:extLst>
          </p:cNvPr>
          <p:cNvGraphicFramePr>
            <a:graphicFrameLocks noGrp="1"/>
          </p:cNvGraphicFramePr>
          <p:nvPr/>
        </p:nvGraphicFramePr>
        <p:xfrm>
          <a:off x="1845907" y="1023925"/>
          <a:ext cx="5107620" cy="877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540">
                  <a:extLst>
                    <a:ext uri="{9D8B030D-6E8A-4147-A177-3AD203B41FA5}">
                      <a16:colId xmlns:a16="http://schemas.microsoft.com/office/drawing/2014/main" val="961615878"/>
                    </a:ext>
                  </a:extLst>
                </a:gridCol>
                <a:gridCol w="1702540">
                  <a:extLst>
                    <a:ext uri="{9D8B030D-6E8A-4147-A177-3AD203B41FA5}">
                      <a16:colId xmlns:a16="http://schemas.microsoft.com/office/drawing/2014/main" val="472395121"/>
                    </a:ext>
                  </a:extLst>
                </a:gridCol>
                <a:gridCol w="1702540">
                  <a:extLst>
                    <a:ext uri="{9D8B030D-6E8A-4147-A177-3AD203B41FA5}">
                      <a16:colId xmlns:a16="http://schemas.microsoft.com/office/drawing/2014/main" val="12679318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Tables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Calcul posé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Problèmes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220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62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70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111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330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23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35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396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63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376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67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610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36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22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333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14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899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78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87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22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69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02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270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48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48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627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7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68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32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60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54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66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4578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137</Words>
  <Application>Microsoft Macintosh PowerPoint</Application>
  <PresentationFormat>Personnalisé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HELLOHAPPY</vt:lpstr>
      <vt:lpstr>Springwood Line DEMO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2022-07-11T13:17:14Z</dcterms:created>
  <dcterms:modified xsi:type="dcterms:W3CDTF">2022-07-11T13:18:00Z</dcterms:modified>
</cp:coreProperties>
</file>