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746" r:id="rId2"/>
    <p:sldId id="747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8"/>
    <p:restoredTop sz="95329"/>
  </p:normalViewPr>
  <p:slideViewPr>
    <p:cSldViewPr snapToGrid="0" snapToObjects="1">
      <p:cViewPr varScale="1">
        <p:scale>
          <a:sx n="63" d="100"/>
          <a:sy n="63" d="100"/>
        </p:scale>
        <p:origin x="281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92B7-A973-5040-875F-EE0042EEBFB6}" type="datetimeFigureOut">
              <a:rPr lang="fr-GP" smtClean="0"/>
              <a:t>09/07/2022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45FA-862D-B14F-BDC6-9DADAD919FE7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734066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92B7-A973-5040-875F-EE0042EEBFB6}" type="datetimeFigureOut">
              <a:rPr lang="fr-GP" smtClean="0"/>
              <a:t>09/07/2022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45FA-862D-B14F-BDC6-9DADAD919FE7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404966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92B7-A973-5040-875F-EE0042EEBFB6}" type="datetimeFigureOut">
              <a:rPr lang="fr-GP" smtClean="0"/>
              <a:t>09/07/2022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45FA-862D-B14F-BDC6-9DADAD919FE7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827795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92B7-A973-5040-875F-EE0042EEBFB6}" type="datetimeFigureOut">
              <a:rPr lang="fr-GP" smtClean="0"/>
              <a:t>09/07/2022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45FA-862D-B14F-BDC6-9DADAD919FE7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3881144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92B7-A973-5040-875F-EE0042EEBFB6}" type="datetimeFigureOut">
              <a:rPr lang="fr-GP" smtClean="0"/>
              <a:t>09/07/2022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45FA-862D-B14F-BDC6-9DADAD919FE7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143238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92B7-A973-5040-875F-EE0042EEBFB6}" type="datetimeFigureOut">
              <a:rPr lang="fr-GP" smtClean="0"/>
              <a:t>09/07/2022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45FA-862D-B14F-BDC6-9DADAD919FE7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446718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92B7-A973-5040-875F-EE0042EEBFB6}" type="datetimeFigureOut">
              <a:rPr lang="fr-GP" smtClean="0"/>
              <a:t>09/07/2022</a:t>
            </a:fld>
            <a:endParaRPr lang="fr-G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45FA-862D-B14F-BDC6-9DADAD919FE7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928687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92B7-A973-5040-875F-EE0042EEBFB6}" type="datetimeFigureOut">
              <a:rPr lang="fr-GP" smtClean="0"/>
              <a:t>09/07/2022</a:t>
            </a:fld>
            <a:endParaRPr lang="fr-G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45FA-862D-B14F-BDC6-9DADAD919FE7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2993418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92B7-A973-5040-875F-EE0042EEBFB6}" type="datetimeFigureOut">
              <a:rPr lang="fr-GP" smtClean="0"/>
              <a:t>09/07/2022</a:t>
            </a:fld>
            <a:endParaRPr lang="fr-G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45FA-862D-B14F-BDC6-9DADAD919FE7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239047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92B7-A973-5040-875F-EE0042EEBFB6}" type="datetimeFigureOut">
              <a:rPr lang="fr-GP" smtClean="0"/>
              <a:t>09/07/2022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45FA-862D-B14F-BDC6-9DADAD919FE7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068049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092B7-A973-5040-875F-EE0042EEBFB6}" type="datetimeFigureOut">
              <a:rPr lang="fr-GP" smtClean="0"/>
              <a:t>09/07/2022</a:t>
            </a:fld>
            <a:endParaRPr lang="fr-G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G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E645FA-862D-B14F-BDC6-9DADAD919FE7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1156431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0092B7-A973-5040-875F-EE0042EEBFB6}" type="datetimeFigureOut">
              <a:rPr lang="fr-GP" smtClean="0"/>
              <a:t>09/07/2022</a:t>
            </a:fld>
            <a:endParaRPr lang="fr-G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G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645FA-862D-B14F-BDC6-9DADAD919FE7}" type="slidenum">
              <a:rPr lang="fr-GP" smtClean="0"/>
              <a:t>‹N°›</a:t>
            </a:fld>
            <a:endParaRPr lang="fr-GP"/>
          </a:p>
        </p:txBody>
      </p:sp>
    </p:spTree>
    <p:extLst>
      <p:ext uri="{BB962C8B-B14F-4D97-AF65-F5344CB8AC3E}">
        <p14:creationId xmlns:p14="http://schemas.microsoft.com/office/powerpoint/2010/main" val="4086146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C288380-5F25-6347-A66A-2BBF80DCE0DD}"/>
              </a:ext>
            </a:extLst>
          </p:cNvPr>
          <p:cNvSpPr/>
          <p:nvPr/>
        </p:nvSpPr>
        <p:spPr>
          <a:xfrm>
            <a:off x="0" y="10014705"/>
            <a:ext cx="7559675" cy="677107"/>
          </a:xfrm>
          <a:prstGeom prst="rect">
            <a:avLst/>
          </a:prstGeom>
          <a:solidFill>
            <a:srgbClr val="FFE986"/>
          </a:solidFill>
          <a:ln>
            <a:solidFill>
              <a:srgbClr val="FFE9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2822DDB0-1270-5840-86B8-510CF8097DDF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FFE9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ECB80CF5-5E3D-2E48-A4CE-FD34A1EF3A6D}"/>
              </a:ext>
            </a:extLst>
          </p:cNvPr>
          <p:cNvSpPr txBox="1"/>
          <p:nvPr/>
        </p:nvSpPr>
        <p:spPr>
          <a:xfrm>
            <a:off x="403123" y="108994"/>
            <a:ext cx="688702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800" dirty="0">
                <a:latin typeface="Springwood Line DEMO" pitchFamily="2" charset="77"/>
              </a:rPr>
              <a:t>suivi des ateliers autonomes</a:t>
            </a: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6B0A8903-2813-9F46-A27F-0FA5EFCDC7C1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1845910" y="1004269"/>
            <a:ext cx="328510" cy="396000"/>
          </a:xfrm>
          <a:prstGeom prst="line">
            <a:avLst/>
          </a:prstGeom>
          <a:ln w="22225">
            <a:solidFill>
              <a:srgbClr val="D9D9D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C3DFB1B0-E4EC-D04A-9A18-8B53D77A77E4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2266015" y="1004269"/>
            <a:ext cx="328510" cy="396000"/>
          </a:xfrm>
          <a:prstGeom prst="line">
            <a:avLst/>
          </a:prstGeom>
          <a:ln w="22225">
            <a:solidFill>
              <a:srgbClr val="D9D9D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AB544E9F-8783-B440-960C-4FCA512EF20F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2697988" y="1004269"/>
            <a:ext cx="328510" cy="396000"/>
          </a:xfrm>
          <a:prstGeom prst="line">
            <a:avLst/>
          </a:prstGeom>
          <a:ln w="22225">
            <a:solidFill>
              <a:srgbClr val="D9D9D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72B69FE3-ED60-1D48-A657-C2D33A08B42E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3118093" y="1004269"/>
            <a:ext cx="328510" cy="396000"/>
          </a:xfrm>
          <a:prstGeom prst="line">
            <a:avLst/>
          </a:prstGeom>
          <a:ln w="22225">
            <a:solidFill>
              <a:srgbClr val="D9D9D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796D7FE0-930E-644A-BE59-9770A42E0B51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3549439" y="1004269"/>
            <a:ext cx="328510" cy="396000"/>
          </a:xfrm>
          <a:prstGeom prst="line">
            <a:avLst/>
          </a:prstGeom>
          <a:ln w="22225">
            <a:solidFill>
              <a:srgbClr val="D9D9D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14483609-8A56-6645-9559-FEBFA376C881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3969544" y="1004269"/>
            <a:ext cx="328510" cy="396000"/>
          </a:xfrm>
          <a:prstGeom prst="line">
            <a:avLst/>
          </a:prstGeom>
          <a:ln w="22225">
            <a:solidFill>
              <a:srgbClr val="D9D9D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08D63A78-F9D5-7F4A-A0FA-CEE4C943939A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4396152" y="1004269"/>
            <a:ext cx="328510" cy="396000"/>
          </a:xfrm>
          <a:prstGeom prst="line">
            <a:avLst/>
          </a:prstGeom>
          <a:ln w="22225">
            <a:solidFill>
              <a:srgbClr val="D9D9D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159CC8EB-A3C3-E74A-A5BB-AED710F2A3EC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4823938" y="1004269"/>
            <a:ext cx="328510" cy="396000"/>
          </a:xfrm>
          <a:prstGeom prst="line">
            <a:avLst/>
          </a:prstGeom>
          <a:ln w="22225">
            <a:solidFill>
              <a:srgbClr val="D9D9D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121B2810-B08E-114D-B221-A63A4E850EC6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5246763" y="1004269"/>
            <a:ext cx="328510" cy="396000"/>
          </a:xfrm>
          <a:prstGeom prst="line">
            <a:avLst/>
          </a:prstGeom>
          <a:ln w="22225">
            <a:solidFill>
              <a:srgbClr val="D9D9D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09FD8F20-BFFC-CF4A-B459-0051B5BD7B16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5672509" y="1000828"/>
            <a:ext cx="328510" cy="396000"/>
          </a:xfrm>
          <a:prstGeom prst="line">
            <a:avLst/>
          </a:prstGeom>
          <a:ln w="22225">
            <a:solidFill>
              <a:srgbClr val="D9D9D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F70BBB8F-79C2-1649-BC97-0402E130A2C0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6094714" y="1004269"/>
            <a:ext cx="328510" cy="396000"/>
          </a:xfrm>
          <a:prstGeom prst="line">
            <a:avLst/>
          </a:prstGeom>
          <a:ln w="22225">
            <a:solidFill>
              <a:srgbClr val="D9D9D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leau 39">
            <a:extLst>
              <a:ext uri="{FF2B5EF4-FFF2-40B4-BE49-F238E27FC236}">
                <a16:creationId xmlns:a16="http://schemas.microsoft.com/office/drawing/2014/main" id="{66326281-F322-F74B-8FC8-1B7988CF9EB8}"/>
              </a:ext>
            </a:extLst>
          </p:cNvPr>
          <p:cNvGraphicFramePr>
            <a:graphicFrameLocks noGrp="1"/>
          </p:cNvGraphicFramePr>
          <p:nvPr/>
        </p:nvGraphicFramePr>
        <p:xfrm>
          <a:off x="611328" y="1406221"/>
          <a:ext cx="1229673" cy="850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673">
                  <a:extLst>
                    <a:ext uri="{9D8B030D-6E8A-4147-A177-3AD203B41FA5}">
                      <a16:colId xmlns:a16="http://schemas.microsoft.com/office/drawing/2014/main" val="37118781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8117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7775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8601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4.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87231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5.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8996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6.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983483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7.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2876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8.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575205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9.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1323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10.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75525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11.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922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12.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9286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13.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4666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14.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18710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15.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0284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16.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81494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17.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546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18.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4198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19.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08736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20.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7661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21.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12433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22.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2238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23.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96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24.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0278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25.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14154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26.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34792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27.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62099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28.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0422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29.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94153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30.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31555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31.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244001"/>
                  </a:ext>
                </a:extLst>
              </a:tr>
            </a:tbl>
          </a:graphicData>
        </a:graphic>
      </p:graphicFrame>
      <p:graphicFrame>
        <p:nvGraphicFramePr>
          <p:cNvPr id="41" name="Tableau 40">
            <a:extLst>
              <a:ext uri="{FF2B5EF4-FFF2-40B4-BE49-F238E27FC236}">
                <a16:creationId xmlns:a16="http://schemas.microsoft.com/office/drawing/2014/main" id="{EE47A502-06B1-624D-B29A-A03821B37327}"/>
              </a:ext>
            </a:extLst>
          </p:cNvPr>
          <p:cNvGraphicFramePr>
            <a:graphicFrameLocks noGrp="1"/>
          </p:cNvGraphicFramePr>
          <p:nvPr/>
        </p:nvGraphicFramePr>
        <p:xfrm>
          <a:off x="1845907" y="1406221"/>
          <a:ext cx="5107620" cy="850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635">
                  <a:extLst>
                    <a:ext uri="{9D8B030D-6E8A-4147-A177-3AD203B41FA5}">
                      <a16:colId xmlns:a16="http://schemas.microsoft.com/office/drawing/2014/main" val="961615878"/>
                    </a:ext>
                  </a:extLst>
                </a:gridCol>
                <a:gridCol w="425635">
                  <a:extLst>
                    <a:ext uri="{9D8B030D-6E8A-4147-A177-3AD203B41FA5}">
                      <a16:colId xmlns:a16="http://schemas.microsoft.com/office/drawing/2014/main" val="592262680"/>
                    </a:ext>
                  </a:extLst>
                </a:gridCol>
                <a:gridCol w="425635">
                  <a:extLst>
                    <a:ext uri="{9D8B030D-6E8A-4147-A177-3AD203B41FA5}">
                      <a16:colId xmlns:a16="http://schemas.microsoft.com/office/drawing/2014/main" val="3186800939"/>
                    </a:ext>
                  </a:extLst>
                </a:gridCol>
                <a:gridCol w="425635">
                  <a:extLst>
                    <a:ext uri="{9D8B030D-6E8A-4147-A177-3AD203B41FA5}">
                      <a16:colId xmlns:a16="http://schemas.microsoft.com/office/drawing/2014/main" val="535337457"/>
                    </a:ext>
                  </a:extLst>
                </a:gridCol>
                <a:gridCol w="425635">
                  <a:extLst>
                    <a:ext uri="{9D8B030D-6E8A-4147-A177-3AD203B41FA5}">
                      <a16:colId xmlns:a16="http://schemas.microsoft.com/office/drawing/2014/main" val="472395121"/>
                    </a:ext>
                  </a:extLst>
                </a:gridCol>
                <a:gridCol w="425635">
                  <a:extLst>
                    <a:ext uri="{9D8B030D-6E8A-4147-A177-3AD203B41FA5}">
                      <a16:colId xmlns:a16="http://schemas.microsoft.com/office/drawing/2014/main" val="614411814"/>
                    </a:ext>
                  </a:extLst>
                </a:gridCol>
                <a:gridCol w="425635">
                  <a:extLst>
                    <a:ext uri="{9D8B030D-6E8A-4147-A177-3AD203B41FA5}">
                      <a16:colId xmlns:a16="http://schemas.microsoft.com/office/drawing/2014/main" val="3200072993"/>
                    </a:ext>
                  </a:extLst>
                </a:gridCol>
                <a:gridCol w="425635">
                  <a:extLst>
                    <a:ext uri="{9D8B030D-6E8A-4147-A177-3AD203B41FA5}">
                      <a16:colId xmlns:a16="http://schemas.microsoft.com/office/drawing/2014/main" val="693418862"/>
                    </a:ext>
                  </a:extLst>
                </a:gridCol>
                <a:gridCol w="425635">
                  <a:extLst>
                    <a:ext uri="{9D8B030D-6E8A-4147-A177-3AD203B41FA5}">
                      <a16:colId xmlns:a16="http://schemas.microsoft.com/office/drawing/2014/main" val="1267931877"/>
                    </a:ext>
                  </a:extLst>
                </a:gridCol>
                <a:gridCol w="425635">
                  <a:extLst>
                    <a:ext uri="{9D8B030D-6E8A-4147-A177-3AD203B41FA5}">
                      <a16:colId xmlns:a16="http://schemas.microsoft.com/office/drawing/2014/main" val="1917526445"/>
                    </a:ext>
                  </a:extLst>
                </a:gridCol>
                <a:gridCol w="425635">
                  <a:extLst>
                    <a:ext uri="{9D8B030D-6E8A-4147-A177-3AD203B41FA5}">
                      <a16:colId xmlns:a16="http://schemas.microsoft.com/office/drawing/2014/main" val="2286467483"/>
                    </a:ext>
                  </a:extLst>
                </a:gridCol>
                <a:gridCol w="425635">
                  <a:extLst>
                    <a:ext uri="{9D8B030D-6E8A-4147-A177-3AD203B41FA5}">
                      <a16:colId xmlns:a16="http://schemas.microsoft.com/office/drawing/2014/main" val="40439651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26252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70342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11142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33022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7239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235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39669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863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3760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467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61023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9368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2258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33337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11456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89990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97852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4877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72244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76981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02071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27096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94889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24885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4F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4F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4F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4F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4F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4F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4F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4F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4F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4F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4F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4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62711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3782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06802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33230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06008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95430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566815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C00C8B9F-C755-0B4A-91AD-7B303C7A13A5}"/>
              </a:ext>
            </a:extLst>
          </p:cNvPr>
          <p:cNvSpPr txBox="1"/>
          <p:nvPr/>
        </p:nvSpPr>
        <p:spPr>
          <a:xfrm>
            <a:off x="490076" y="991642"/>
            <a:ext cx="1540806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GP" sz="1300" dirty="0">
                <a:latin typeface="HELLOHAPPY" panose="02000603000000000000" pitchFamily="2" charset="0"/>
                <a:ea typeface="HELLOHAPPY" panose="02000603000000000000" pitchFamily="2" charset="0"/>
              </a:rPr>
              <a:t>Feuille de route n°1</a:t>
            </a:r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7D1760EB-2F85-1A4F-ACB3-3716B7C103AC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6531048" y="1000828"/>
            <a:ext cx="328510" cy="396000"/>
          </a:xfrm>
          <a:prstGeom prst="line">
            <a:avLst/>
          </a:prstGeom>
          <a:ln w="22225">
            <a:solidFill>
              <a:srgbClr val="D9D9D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0412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C288380-5F25-6347-A66A-2BBF80DCE0DD}"/>
              </a:ext>
            </a:extLst>
          </p:cNvPr>
          <p:cNvSpPr/>
          <p:nvPr/>
        </p:nvSpPr>
        <p:spPr>
          <a:xfrm>
            <a:off x="0" y="10014705"/>
            <a:ext cx="7559675" cy="677107"/>
          </a:xfrm>
          <a:prstGeom prst="rect">
            <a:avLst/>
          </a:prstGeom>
          <a:solidFill>
            <a:srgbClr val="FFE986"/>
          </a:solidFill>
          <a:ln>
            <a:solidFill>
              <a:srgbClr val="FFE98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11">
            <a:extLst>
              <a:ext uri="{FF2B5EF4-FFF2-40B4-BE49-F238E27FC236}">
                <a16:creationId xmlns:a16="http://schemas.microsoft.com/office/drawing/2014/main" id="{2822DDB0-1270-5840-86B8-510CF8097DDF}"/>
              </a:ext>
            </a:extLst>
          </p:cNvPr>
          <p:cNvCxnSpPr/>
          <p:nvPr/>
        </p:nvCxnSpPr>
        <p:spPr>
          <a:xfrm>
            <a:off x="288099" y="786102"/>
            <a:ext cx="7002049" cy="0"/>
          </a:xfrm>
          <a:prstGeom prst="line">
            <a:avLst/>
          </a:prstGeom>
          <a:ln w="60325">
            <a:solidFill>
              <a:srgbClr val="FFE98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>
            <a:extLst>
              <a:ext uri="{FF2B5EF4-FFF2-40B4-BE49-F238E27FC236}">
                <a16:creationId xmlns:a16="http://schemas.microsoft.com/office/drawing/2014/main" id="{ECB80CF5-5E3D-2E48-A4CE-FD34A1EF3A6D}"/>
              </a:ext>
            </a:extLst>
          </p:cNvPr>
          <p:cNvSpPr txBox="1"/>
          <p:nvPr/>
        </p:nvSpPr>
        <p:spPr>
          <a:xfrm>
            <a:off x="403123" y="108994"/>
            <a:ext cx="688702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800" dirty="0">
                <a:latin typeface="Springwood Line DEMO" pitchFamily="2" charset="77"/>
              </a:rPr>
              <a:t>suivi des ateliers autonomes</a:t>
            </a:r>
          </a:p>
        </p:txBody>
      </p:sp>
      <p:cxnSp>
        <p:nvCxnSpPr>
          <p:cNvPr id="19" name="Connecteur droit 18">
            <a:extLst>
              <a:ext uri="{FF2B5EF4-FFF2-40B4-BE49-F238E27FC236}">
                <a16:creationId xmlns:a16="http://schemas.microsoft.com/office/drawing/2014/main" id="{6B0A8903-2813-9F46-A27F-0FA5EFCDC7C1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1845910" y="1004269"/>
            <a:ext cx="328510" cy="396000"/>
          </a:xfrm>
          <a:prstGeom prst="line">
            <a:avLst/>
          </a:prstGeom>
          <a:ln w="22225">
            <a:solidFill>
              <a:srgbClr val="D9D9D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19">
            <a:extLst>
              <a:ext uri="{FF2B5EF4-FFF2-40B4-BE49-F238E27FC236}">
                <a16:creationId xmlns:a16="http://schemas.microsoft.com/office/drawing/2014/main" id="{C3DFB1B0-E4EC-D04A-9A18-8B53D77A77E4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2266015" y="1004269"/>
            <a:ext cx="328510" cy="396000"/>
          </a:xfrm>
          <a:prstGeom prst="line">
            <a:avLst/>
          </a:prstGeom>
          <a:ln w="22225">
            <a:solidFill>
              <a:srgbClr val="D9D9D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AB544E9F-8783-B440-960C-4FCA512EF20F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2697988" y="1004269"/>
            <a:ext cx="328510" cy="396000"/>
          </a:xfrm>
          <a:prstGeom prst="line">
            <a:avLst/>
          </a:prstGeom>
          <a:ln w="22225">
            <a:solidFill>
              <a:srgbClr val="D9D9D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72B69FE3-ED60-1D48-A657-C2D33A08B42E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3118093" y="1004269"/>
            <a:ext cx="328510" cy="396000"/>
          </a:xfrm>
          <a:prstGeom prst="line">
            <a:avLst/>
          </a:prstGeom>
          <a:ln w="22225">
            <a:solidFill>
              <a:srgbClr val="D9D9D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796D7FE0-930E-644A-BE59-9770A42E0B51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3549439" y="1004269"/>
            <a:ext cx="328510" cy="396000"/>
          </a:xfrm>
          <a:prstGeom prst="line">
            <a:avLst/>
          </a:prstGeom>
          <a:ln w="22225">
            <a:solidFill>
              <a:srgbClr val="D9D9D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14483609-8A56-6645-9559-FEBFA376C881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3969544" y="1004269"/>
            <a:ext cx="328510" cy="396000"/>
          </a:xfrm>
          <a:prstGeom prst="line">
            <a:avLst/>
          </a:prstGeom>
          <a:ln w="22225">
            <a:solidFill>
              <a:srgbClr val="D9D9D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08D63A78-F9D5-7F4A-A0FA-CEE4C943939A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4396152" y="1004269"/>
            <a:ext cx="328510" cy="396000"/>
          </a:xfrm>
          <a:prstGeom prst="line">
            <a:avLst/>
          </a:prstGeom>
          <a:ln w="22225">
            <a:solidFill>
              <a:srgbClr val="D9D9D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eur droit 35">
            <a:extLst>
              <a:ext uri="{FF2B5EF4-FFF2-40B4-BE49-F238E27FC236}">
                <a16:creationId xmlns:a16="http://schemas.microsoft.com/office/drawing/2014/main" id="{159CC8EB-A3C3-E74A-A5BB-AED710F2A3EC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4823938" y="1004269"/>
            <a:ext cx="328510" cy="396000"/>
          </a:xfrm>
          <a:prstGeom prst="line">
            <a:avLst/>
          </a:prstGeom>
          <a:ln w="22225">
            <a:solidFill>
              <a:srgbClr val="D9D9D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121B2810-B08E-114D-B221-A63A4E850EC6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5246763" y="1004269"/>
            <a:ext cx="328510" cy="396000"/>
          </a:xfrm>
          <a:prstGeom prst="line">
            <a:avLst/>
          </a:prstGeom>
          <a:ln w="22225">
            <a:solidFill>
              <a:srgbClr val="D9D9D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37">
            <a:extLst>
              <a:ext uri="{FF2B5EF4-FFF2-40B4-BE49-F238E27FC236}">
                <a16:creationId xmlns:a16="http://schemas.microsoft.com/office/drawing/2014/main" id="{09FD8F20-BFFC-CF4A-B459-0051B5BD7B16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5672509" y="1000828"/>
            <a:ext cx="328510" cy="396000"/>
          </a:xfrm>
          <a:prstGeom prst="line">
            <a:avLst/>
          </a:prstGeom>
          <a:ln w="22225">
            <a:solidFill>
              <a:srgbClr val="D9D9D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>
            <a:extLst>
              <a:ext uri="{FF2B5EF4-FFF2-40B4-BE49-F238E27FC236}">
                <a16:creationId xmlns:a16="http://schemas.microsoft.com/office/drawing/2014/main" id="{F70BBB8F-79C2-1649-BC97-0402E130A2C0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6094714" y="1004269"/>
            <a:ext cx="328510" cy="396000"/>
          </a:xfrm>
          <a:prstGeom prst="line">
            <a:avLst/>
          </a:prstGeom>
          <a:ln w="22225">
            <a:solidFill>
              <a:srgbClr val="D9D9D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leau 39">
            <a:extLst>
              <a:ext uri="{FF2B5EF4-FFF2-40B4-BE49-F238E27FC236}">
                <a16:creationId xmlns:a16="http://schemas.microsoft.com/office/drawing/2014/main" id="{66326281-F322-F74B-8FC8-1B7988CF9EB8}"/>
              </a:ext>
            </a:extLst>
          </p:cNvPr>
          <p:cNvGraphicFramePr>
            <a:graphicFrameLocks noGrp="1"/>
          </p:cNvGraphicFramePr>
          <p:nvPr/>
        </p:nvGraphicFramePr>
        <p:xfrm>
          <a:off x="611328" y="1406221"/>
          <a:ext cx="1229673" cy="850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9673">
                  <a:extLst>
                    <a:ext uri="{9D8B030D-6E8A-4147-A177-3AD203B41FA5}">
                      <a16:colId xmlns:a16="http://schemas.microsoft.com/office/drawing/2014/main" val="37118781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solidFill>
                            <a:schemeClr val="tx1"/>
                          </a:solidFill>
                          <a:latin typeface="+mj-lt"/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8117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7775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A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886010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4.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87231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5.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89963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6.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983483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7.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428769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8.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575205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9.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13233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10.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75525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11.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92276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12.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892868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13.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046662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14.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187108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15.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02845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16.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814943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17.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5546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18.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4198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19.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08736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20.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3766196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21.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12433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22.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2238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23.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9614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24.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902781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25.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14154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26.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334792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27.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62099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28.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50422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29.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294153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30.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531555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fr-FR" sz="1200" b="0" dirty="0">
                          <a:latin typeface="+mj-lt"/>
                        </a:rPr>
                        <a:t>31.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244001"/>
                  </a:ext>
                </a:extLst>
              </a:tr>
            </a:tbl>
          </a:graphicData>
        </a:graphic>
      </p:graphicFrame>
      <p:graphicFrame>
        <p:nvGraphicFramePr>
          <p:cNvPr id="41" name="Tableau 40">
            <a:extLst>
              <a:ext uri="{FF2B5EF4-FFF2-40B4-BE49-F238E27FC236}">
                <a16:creationId xmlns:a16="http://schemas.microsoft.com/office/drawing/2014/main" id="{EE47A502-06B1-624D-B29A-A03821B37327}"/>
              </a:ext>
            </a:extLst>
          </p:cNvPr>
          <p:cNvGraphicFramePr>
            <a:graphicFrameLocks noGrp="1"/>
          </p:cNvGraphicFramePr>
          <p:nvPr/>
        </p:nvGraphicFramePr>
        <p:xfrm>
          <a:off x="1845907" y="1406221"/>
          <a:ext cx="5107620" cy="850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5635">
                  <a:extLst>
                    <a:ext uri="{9D8B030D-6E8A-4147-A177-3AD203B41FA5}">
                      <a16:colId xmlns:a16="http://schemas.microsoft.com/office/drawing/2014/main" val="961615878"/>
                    </a:ext>
                  </a:extLst>
                </a:gridCol>
                <a:gridCol w="425635">
                  <a:extLst>
                    <a:ext uri="{9D8B030D-6E8A-4147-A177-3AD203B41FA5}">
                      <a16:colId xmlns:a16="http://schemas.microsoft.com/office/drawing/2014/main" val="592262680"/>
                    </a:ext>
                  </a:extLst>
                </a:gridCol>
                <a:gridCol w="425635">
                  <a:extLst>
                    <a:ext uri="{9D8B030D-6E8A-4147-A177-3AD203B41FA5}">
                      <a16:colId xmlns:a16="http://schemas.microsoft.com/office/drawing/2014/main" val="3186800939"/>
                    </a:ext>
                  </a:extLst>
                </a:gridCol>
                <a:gridCol w="425635">
                  <a:extLst>
                    <a:ext uri="{9D8B030D-6E8A-4147-A177-3AD203B41FA5}">
                      <a16:colId xmlns:a16="http://schemas.microsoft.com/office/drawing/2014/main" val="535337457"/>
                    </a:ext>
                  </a:extLst>
                </a:gridCol>
                <a:gridCol w="425635">
                  <a:extLst>
                    <a:ext uri="{9D8B030D-6E8A-4147-A177-3AD203B41FA5}">
                      <a16:colId xmlns:a16="http://schemas.microsoft.com/office/drawing/2014/main" val="472395121"/>
                    </a:ext>
                  </a:extLst>
                </a:gridCol>
                <a:gridCol w="425635">
                  <a:extLst>
                    <a:ext uri="{9D8B030D-6E8A-4147-A177-3AD203B41FA5}">
                      <a16:colId xmlns:a16="http://schemas.microsoft.com/office/drawing/2014/main" val="614411814"/>
                    </a:ext>
                  </a:extLst>
                </a:gridCol>
                <a:gridCol w="425635">
                  <a:extLst>
                    <a:ext uri="{9D8B030D-6E8A-4147-A177-3AD203B41FA5}">
                      <a16:colId xmlns:a16="http://schemas.microsoft.com/office/drawing/2014/main" val="3200072993"/>
                    </a:ext>
                  </a:extLst>
                </a:gridCol>
                <a:gridCol w="425635">
                  <a:extLst>
                    <a:ext uri="{9D8B030D-6E8A-4147-A177-3AD203B41FA5}">
                      <a16:colId xmlns:a16="http://schemas.microsoft.com/office/drawing/2014/main" val="693418862"/>
                    </a:ext>
                  </a:extLst>
                </a:gridCol>
                <a:gridCol w="425635">
                  <a:extLst>
                    <a:ext uri="{9D8B030D-6E8A-4147-A177-3AD203B41FA5}">
                      <a16:colId xmlns:a16="http://schemas.microsoft.com/office/drawing/2014/main" val="1267931877"/>
                    </a:ext>
                  </a:extLst>
                </a:gridCol>
                <a:gridCol w="425635">
                  <a:extLst>
                    <a:ext uri="{9D8B030D-6E8A-4147-A177-3AD203B41FA5}">
                      <a16:colId xmlns:a16="http://schemas.microsoft.com/office/drawing/2014/main" val="1917526445"/>
                    </a:ext>
                  </a:extLst>
                </a:gridCol>
                <a:gridCol w="425635">
                  <a:extLst>
                    <a:ext uri="{9D8B030D-6E8A-4147-A177-3AD203B41FA5}">
                      <a16:colId xmlns:a16="http://schemas.microsoft.com/office/drawing/2014/main" val="2286467483"/>
                    </a:ext>
                  </a:extLst>
                </a:gridCol>
                <a:gridCol w="425635">
                  <a:extLst>
                    <a:ext uri="{9D8B030D-6E8A-4147-A177-3AD203B41FA5}">
                      <a16:colId xmlns:a16="http://schemas.microsoft.com/office/drawing/2014/main" val="404396512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2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26252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F2F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570342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B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11142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CE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733022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72390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3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23502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39669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CCC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786348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EC7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837604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EC7B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946757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F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610231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D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893680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F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12258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FEFB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33337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CEF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11456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DCEFB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089990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BE1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97852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ABE1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48770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4C8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722445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94C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176981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DB1D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802071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8DB1D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27096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EE8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0948890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CEE8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24885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4F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4F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4F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4F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4F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4F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4F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4F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4F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4F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4F8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F4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862711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ECF5F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53782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6068028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6F2F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133230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3EA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060083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rgbClr val="F3EA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954302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200" dirty="0">
                        <a:latin typeface="+mj-lt"/>
                      </a:endParaRPr>
                    </a:p>
                  </a:txBody>
                  <a:tcPr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3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4566815"/>
                  </a:ext>
                </a:extLst>
              </a:tr>
            </a:tbl>
          </a:graphicData>
        </a:graphic>
      </p:graphicFrame>
      <p:sp>
        <p:nvSpPr>
          <p:cNvPr id="2" name="ZoneTexte 1">
            <a:extLst>
              <a:ext uri="{FF2B5EF4-FFF2-40B4-BE49-F238E27FC236}">
                <a16:creationId xmlns:a16="http://schemas.microsoft.com/office/drawing/2014/main" id="{C00C8B9F-C755-0B4A-91AD-7B303C7A13A5}"/>
              </a:ext>
            </a:extLst>
          </p:cNvPr>
          <p:cNvSpPr txBox="1"/>
          <p:nvPr/>
        </p:nvSpPr>
        <p:spPr>
          <a:xfrm>
            <a:off x="490076" y="991642"/>
            <a:ext cx="1579278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GP" sz="1300" dirty="0">
                <a:latin typeface="HELLOHAPPY" panose="02000603000000000000" pitchFamily="2" charset="0"/>
                <a:ea typeface="HELLOHAPPY" panose="02000603000000000000" pitchFamily="2" charset="0"/>
              </a:rPr>
              <a:t>Feuille de route n°2</a:t>
            </a:r>
          </a:p>
        </p:txBody>
      </p: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7D1760EB-2F85-1A4F-ACB3-3716B7C103AC}"/>
              </a:ext>
            </a:extLst>
          </p:cNvPr>
          <p:cNvCxnSpPr>
            <a:cxnSpLocks noChangeAspect="1"/>
          </p:cNvCxnSpPr>
          <p:nvPr/>
        </p:nvCxnSpPr>
        <p:spPr>
          <a:xfrm flipV="1">
            <a:off x="6531048" y="1000828"/>
            <a:ext cx="328510" cy="396000"/>
          </a:xfrm>
          <a:prstGeom prst="line">
            <a:avLst/>
          </a:prstGeom>
          <a:ln w="22225">
            <a:solidFill>
              <a:srgbClr val="D9D9D9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255165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144</Words>
  <Application>Microsoft Macintosh PowerPoint</Application>
  <PresentationFormat>Personnalisé</PresentationFormat>
  <Paragraphs>66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HELLOHAPPY</vt:lpstr>
      <vt:lpstr>Springwood Line DEMO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Marcie AGAPE</dc:creator>
  <cp:lastModifiedBy>Marcie AGAPE</cp:lastModifiedBy>
  <cp:revision>1</cp:revision>
  <dcterms:created xsi:type="dcterms:W3CDTF">2022-07-09T12:43:26Z</dcterms:created>
  <dcterms:modified xsi:type="dcterms:W3CDTF">2022-07-09T12:44:06Z</dcterms:modified>
</cp:coreProperties>
</file>