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9" r:id="rId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41"/>
  </p:normalViewPr>
  <p:slideViewPr>
    <p:cSldViewPr snapToGrid="0" snapToObjects="1">
      <p:cViewPr varScale="1">
        <p:scale>
          <a:sx n="84" d="100"/>
          <a:sy n="84" d="100"/>
        </p:scale>
        <p:origin x="1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58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3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36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66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19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2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42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66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86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2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87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7A041-A321-A54B-A22A-9AA1DCCAED26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78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FE9D1F89-B840-4B41-A7B8-DEB330F74F57}"/>
              </a:ext>
            </a:extLst>
          </p:cNvPr>
          <p:cNvGrpSpPr/>
          <p:nvPr/>
        </p:nvGrpSpPr>
        <p:grpSpPr>
          <a:xfrm>
            <a:off x="-9086" y="422272"/>
            <a:ext cx="10709983" cy="6715130"/>
            <a:chOff x="-9089" y="32431"/>
            <a:chExt cx="10709983" cy="671513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042B228-CD29-D347-9280-7A65098C5485}"/>
                </a:ext>
              </a:extLst>
            </p:cNvPr>
            <p:cNvSpPr/>
            <p:nvPr/>
          </p:nvSpPr>
          <p:spPr>
            <a:xfrm>
              <a:off x="337960" y="2482055"/>
              <a:ext cx="10015883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200" kern="150" dirty="0">
                  <a:solidFill>
                    <a:srgbClr val="FCA2A9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C</a:t>
              </a:r>
              <a:r>
                <a:rPr lang="fr-FR" sz="11200" kern="150" dirty="0">
                  <a:solidFill>
                    <a:srgbClr val="FDCFCE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E</a:t>
              </a:r>
              <a:r>
                <a:rPr lang="fr-FR" sz="11200" kern="150" dirty="0">
                  <a:solidFill>
                    <a:srgbClr val="FDD6E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I</a:t>
              </a:r>
              <a:r>
                <a:rPr lang="fr-FR" sz="11200" kern="150" dirty="0">
                  <a:solidFill>
                    <a:srgbClr val="FEE6CE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N</a:t>
              </a:r>
              <a:r>
                <a:rPr lang="fr-FR" sz="11200" kern="150" dirty="0">
                  <a:solidFill>
                    <a:srgbClr val="FED88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T</a:t>
              </a:r>
              <a:r>
                <a:rPr lang="fr-FR" sz="11200" kern="150" dirty="0">
                  <a:solidFill>
                    <a:srgbClr val="FFE8A1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U</a:t>
              </a:r>
              <a:r>
                <a:rPr lang="fr-FR" sz="11200" kern="150" dirty="0">
                  <a:solidFill>
                    <a:srgbClr val="FFF4A6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R</a:t>
              </a:r>
              <a:r>
                <a:rPr lang="fr-FR" sz="11200" kern="150" dirty="0">
                  <a:solidFill>
                    <a:srgbClr val="E4F7C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E</a:t>
              </a:r>
              <a:r>
                <a:rPr lang="fr-FR" sz="11200" kern="150" dirty="0">
                  <a:solidFill>
                    <a:srgbClr val="CFF09A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S </a:t>
              </a:r>
              <a:r>
                <a:rPr lang="fr-FR" sz="11200" kern="150" dirty="0">
                  <a:solidFill>
                    <a:srgbClr val="D4F2FD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D</a:t>
              </a:r>
              <a:r>
                <a:rPr lang="fr-FR" sz="11200" kern="150" dirty="0">
                  <a:solidFill>
                    <a:srgbClr val="7FB9E1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E</a:t>
              </a:r>
              <a:endParaRPr lang="fr-FR" sz="11200" kern="1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Lucida Sans" panose="020B0602030504020204" pitchFamily="34" charset="77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D974B4-1808-DC49-A6D6-C338EC5EB6F0}"/>
                </a:ext>
              </a:extLst>
            </p:cNvPr>
            <p:cNvSpPr/>
            <p:nvPr/>
          </p:nvSpPr>
          <p:spPr>
            <a:xfrm>
              <a:off x="-9089" y="4931679"/>
              <a:ext cx="10709983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200" kern="150" dirty="0">
                  <a:solidFill>
                    <a:srgbClr val="FCA2A9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C</a:t>
              </a:r>
              <a:r>
                <a:rPr lang="fr-FR" sz="11200" kern="150" dirty="0">
                  <a:solidFill>
                    <a:srgbClr val="FDCFCE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O</a:t>
              </a:r>
              <a:r>
                <a:rPr lang="fr-FR" sz="11200" kern="150" dirty="0">
                  <a:solidFill>
                    <a:srgbClr val="FDD6E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M</a:t>
              </a:r>
              <a:r>
                <a:rPr lang="fr-FR" sz="11200" kern="150" dirty="0">
                  <a:solidFill>
                    <a:srgbClr val="FEE6CE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P</a:t>
              </a:r>
              <a:r>
                <a:rPr lang="fr-FR" sz="11200" kern="150" dirty="0">
                  <a:solidFill>
                    <a:srgbClr val="FED88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É</a:t>
              </a:r>
              <a:r>
                <a:rPr lang="fr-FR" sz="11200" kern="150" dirty="0">
                  <a:solidFill>
                    <a:srgbClr val="FFE8A1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T</a:t>
              </a:r>
              <a:r>
                <a:rPr lang="fr-FR" sz="11200" kern="150" dirty="0">
                  <a:solidFill>
                    <a:srgbClr val="FFF4A6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E</a:t>
              </a:r>
              <a:r>
                <a:rPr lang="fr-FR" sz="11200" kern="150" dirty="0">
                  <a:solidFill>
                    <a:srgbClr val="E4F7C7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N</a:t>
              </a:r>
              <a:r>
                <a:rPr lang="fr-FR" sz="11200" kern="150" dirty="0">
                  <a:solidFill>
                    <a:srgbClr val="CFF09A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C</a:t>
              </a:r>
              <a:r>
                <a:rPr lang="fr-FR" sz="11200" kern="150" dirty="0">
                  <a:solidFill>
                    <a:srgbClr val="D4F2FD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E</a:t>
              </a:r>
              <a:r>
                <a:rPr lang="fr-FR" sz="11200" kern="150" dirty="0">
                  <a:solidFill>
                    <a:srgbClr val="7FB9E1"/>
                  </a:solidFill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S</a:t>
              </a:r>
              <a:endParaRPr lang="fr-FR" sz="11200" kern="1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Lucida Sans" panose="020B060203050402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5FDC40-103E-2E41-9C33-06B49EE863DE}"/>
                </a:ext>
              </a:extLst>
            </p:cNvPr>
            <p:cNvSpPr/>
            <p:nvPr/>
          </p:nvSpPr>
          <p:spPr>
            <a:xfrm>
              <a:off x="3851741" y="32431"/>
              <a:ext cx="2988319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200" kern="150" dirty="0">
                  <a:latin typeface="KG Second Chances Solid" panose="02000000000000000000" pitchFamily="2" charset="77"/>
                  <a:ea typeface="SimSun" panose="02010600030101010101" pitchFamily="2" charset="-122"/>
                  <a:cs typeface="Lucida Sans" panose="020B0602030504020204" pitchFamily="34" charset="77"/>
                </a:rPr>
                <a:t>Nos</a:t>
              </a:r>
              <a:endParaRPr lang="fr-FR" sz="11200" kern="1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Lucida Sans" panose="020B0602030504020204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012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C8DA968-BE3E-1649-9E03-CCE94AF21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019394"/>
              </p:ext>
            </p:extLst>
          </p:nvPr>
        </p:nvGraphicFramePr>
        <p:xfrm>
          <a:off x="287209" y="315291"/>
          <a:ext cx="10117394" cy="6759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6232">
                  <a:extLst>
                    <a:ext uri="{9D8B030D-6E8A-4147-A177-3AD203B41FA5}">
                      <a16:colId xmlns:a16="http://schemas.microsoft.com/office/drawing/2014/main" val="2811190487"/>
                    </a:ext>
                  </a:extLst>
                </a:gridCol>
                <a:gridCol w="2810387">
                  <a:extLst>
                    <a:ext uri="{9D8B030D-6E8A-4147-A177-3AD203B41FA5}">
                      <a16:colId xmlns:a16="http://schemas.microsoft.com/office/drawing/2014/main" val="1176831367"/>
                    </a:ext>
                  </a:extLst>
                </a:gridCol>
                <a:gridCol w="2810388">
                  <a:extLst>
                    <a:ext uri="{9D8B030D-6E8A-4147-A177-3AD203B41FA5}">
                      <a16:colId xmlns:a16="http://schemas.microsoft.com/office/drawing/2014/main" val="2170889500"/>
                    </a:ext>
                  </a:extLst>
                </a:gridCol>
                <a:gridCol w="2810387">
                  <a:extLst>
                    <a:ext uri="{9D8B030D-6E8A-4147-A177-3AD203B41FA5}">
                      <a16:colId xmlns:a16="http://schemas.microsoft.com/office/drawing/2014/main" val="2451151198"/>
                    </a:ext>
                  </a:extLst>
                </a:gridCol>
              </a:tblGrid>
              <a:tr h="322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Élèves</a:t>
                      </a:r>
                      <a:endParaRPr lang="fr-FR" sz="2000" b="0" kern="150" dirty="0"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Tables</a:t>
                      </a:r>
                      <a:endParaRPr lang="fr-GP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Lucida Sans" panose="020B0602030504020204" pitchFamily="34" charset="77"/>
                        </a:rPr>
                        <a:t>Calcul posé</a:t>
                      </a:r>
                      <a:endParaRPr lang="fr-GP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Résolution de problèmes</a:t>
                      </a: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89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 </a:t>
                      </a: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9527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 </a:t>
                      </a: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609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1450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5642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8780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39402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3980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1022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4904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2349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59796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79346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6680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391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5005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364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10074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86657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2763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4304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06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11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C8DA968-BE3E-1649-9E03-CCE94AF21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611297"/>
              </p:ext>
            </p:extLst>
          </p:nvPr>
        </p:nvGraphicFramePr>
        <p:xfrm>
          <a:off x="287209" y="315291"/>
          <a:ext cx="10117394" cy="6759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6232">
                  <a:extLst>
                    <a:ext uri="{9D8B030D-6E8A-4147-A177-3AD203B41FA5}">
                      <a16:colId xmlns:a16="http://schemas.microsoft.com/office/drawing/2014/main" val="2811190487"/>
                    </a:ext>
                  </a:extLst>
                </a:gridCol>
                <a:gridCol w="2810387">
                  <a:extLst>
                    <a:ext uri="{9D8B030D-6E8A-4147-A177-3AD203B41FA5}">
                      <a16:colId xmlns:a16="http://schemas.microsoft.com/office/drawing/2014/main" val="1176831367"/>
                    </a:ext>
                  </a:extLst>
                </a:gridCol>
                <a:gridCol w="2810388">
                  <a:extLst>
                    <a:ext uri="{9D8B030D-6E8A-4147-A177-3AD203B41FA5}">
                      <a16:colId xmlns:a16="http://schemas.microsoft.com/office/drawing/2014/main" val="2170889500"/>
                    </a:ext>
                  </a:extLst>
                </a:gridCol>
                <a:gridCol w="2810387">
                  <a:extLst>
                    <a:ext uri="{9D8B030D-6E8A-4147-A177-3AD203B41FA5}">
                      <a16:colId xmlns:a16="http://schemas.microsoft.com/office/drawing/2014/main" val="2451151198"/>
                    </a:ext>
                  </a:extLst>
                </a:gridCol>
              </a:tblGrid>
              <a:tr h="322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Élèves</a:t>
                      </a:r>
                      <a:endParaRPr lang="fr-FR" sz="2000" b="0" kern="150" dirty="0"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Grammaire</a:t>
                      </a:r>
                      <a:endParaRPr lang="fr-GP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Lucida Sans" panose="020B0602030504020204" pitchFamily="34" charset="77"/>
                        </a:rPr>
                        <a:t>Conjugaison</a:t>
                      </a:r>
                      <a:endParaRPr lang="fr-GP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Orthographe</a:t>
                      </a: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89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 </a:t>
                      </a: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9527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50" dirty="0">
                          <a:effectLst/>
                          <a:latin typeface="Springwood Line DEMO" pitchFamily="2" charset="77"/>
                        </a:rPr>
                        <a:t>  </a:t>
                      </a:r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609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1450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5642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8780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39402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3980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1022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4904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2349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59796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79346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6680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391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5005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364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10074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86657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2763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4304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GP" sz="1600" dirty="0"/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06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1744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23</Words>
  <Application>Microsoft Macintosh PowerPoint</Application>
  <PresentationFormat>Personnalisé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HELLOHAPPY</vt:lpstr>
      <vt:lpstr>KG Second Chances Solid</vt:lpstr>
      <vt:lpstr>Springwood Line DEMO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4</cp:revision>
  <cp:lastPrinted>2022-07-02T23:03:09Z</cp:lastPrinted>
  <dcterms:created xsi:type="dcterms:W3CDTF">2020-08-09T21:56:49Z</dcterms:created>
  <dcterms:modified xsi:type="dcterms:W3CDTF">2022-07-11T13:33:46Z</dcterms:modified>
</cp:coreProperties>
</file>