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3" r:id="rId2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5153"/>
  </p:normalViewPr>
  <p:slideViewPr>
    <p:cSldViewPr snapToGrid="0" snapToObjects="1">
      <p:cViewPr varScale="1">
        <p:scale>
          <a:sx n="86" d="100"/>
          <a:sy n="86" d="100"/>
        </p:scale>
        <p:origin x="145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AE23C-C25C-DF41-8EEE-85B01D6FC6D7}" type="datetimeFigureOut">
              <a:rPr lang="fr-GP" smtClean="0"/>
              <a:t>05/08/2022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2D78-3BBE-0F4F-8DB9-5BD5CF1D39D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148933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AE23C-C25C-DF41-8EEE-85B01D6FC6D7}" type="datetimeFigureOut">
              <a:rPr lang="fr-GP" smtClean="0"/>
              <a:t>05/08/2022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2D78-3BBE-0F4F-8DB9-5BD5CF1D39D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873467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AE23C-C25C-DF41-8EEE-85B01D6FC6D7}" type="datetimeFigureOut">
              <a:rPr lang="fr-GP" smtClean="0"/>
              <a:t>05/08/2022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2D78-3BBE-0F4F-8DB9-5BD5CF1D39D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517613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AE23C-C25C-DF41-8EEE-85B01D6FC6D7}" type="datetimeFigureOut">
              <a:rPr lang="fr-GP" smtClean="0"/>
              <a:t>05/08/2022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2D78-3BBE-0F4F-8DB9-5BD5CF1D39D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983841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AE23C-C25C-DF41-8EEE-85B01D6FC6D7}" type="datetimeFigureOut">
              <a:rPr lang="fr-GP" smtClean="0"/>
              <a:t>05/08/2022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2D78-3BBE-0F4F-8DB9-5BD5CF1D39D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546358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AE23C-C25C-DF41-8EEE-85B01D6FC6D7}" type="datetimeFigureOut">
              <a:rPr lang="fr-GP" smtClean="0"/>
              <a:t>05/08/2022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2D78-3BBE-0F4F-8DB9-5BD5CF1D39D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070880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AE23C-C25C-DF41-8EEE-85B01D6FC6D7}" type="datetimeFigureOut">
              <a:rPr lang="fr-GP" smtClean="0"/>
              <a:t>05/08/2022</a:t>
            </a:fld>
            <a:endParaRPr lang="fr-G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2D78-3BBE-0F4F-8DB9-5BD5CF1D39D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846887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AE23C-C25C-DF41-8EEE-85B01D6FC6D7}" type="datetimeFigureOut">
              <a:rPr lang="fr-GP" smtClean="0"/>
              <a:t>05/08/2022</a:t>
            </a:fld>
            <a:endParaRPr lang="fr-G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2D78-3BBE-0F4F-8DB9-5BD5CF1D39D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371228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AE23C-C25C-DF41-8EEE-85B01D6FC6D7}" type="datetimeFigureOut">
              <a:rPr lang="fr-GP" smtClean="0"/>
              <a:t>05/08/2022</a:t>
            </a:fld>
            <a:endParaRPr lang="fr-G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2D78-3BBE-0F4F-8DB9-5BD5CF1D39D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37802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AE23C-C25C-DF41-8EEE-85B01D6FC6D7}" type="datetimeFigureOut">
              <a:rPr lang="fr-GP" smtClean="0"/>
              <a:t>05/08/2022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2D78-3BBE-0F4F-8DB9-5BD5CF1D39D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85101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AE23C-C25C-DF41-8EEE-85B01D6FC6D7}" type="datetimeFigureOut">
              <a:rPr lang="fr-GP" smtClean="0"/>
              <a:t>05/08/2022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2D78-3BBE-0F4F-8DB9-5BD5CF1D39D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580022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AE23C-C25C-DF41-8EEE-85B01D6FC6D7}" type="datetimeFigureOut">
              <a:rPr lang="fr-GP" smtClean="0"/>
              <a:t>05/08/2022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62D78-3BBE-0F4F-8DB9-5BD5CF1D39D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655353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6">
            <a:extLst>
              <a:ext uri="{FF2B5EF4-FFF2-40B4-BE49-F238E27FC236}">
                <a16:creationId xmlns:a16="http://schemas.microsoft.com/office/drawing/2014/main" id="{DCBD7C48-192C-B74A-A38D-B58313A1882F}"/>
              </a:ext>
            </a:extLst>
          </p:cNvPr>
          <p:cNvGrpSpPr/>
          <p:nvPr/>
        </p:nvGrpSpPr>
        <p:grpSpPr>
          <a:xfrm>
            <a:off x="-11" y="0"/>
            <a:ext cx="11065314" cy="7395723"/>
            <a:chOff x="-11" y="0"/>
            <a:chExt cx="11065314" cy="7395723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4CCEEC3C-BE8B-DD41-B9B3-78555815E838}"/>
                </a:ext>
              </a:extLst>
            </p:cNvPr>
            <p:cNvSpPr/>
            <p:nvPr/>
          </p:nvSpPr>
          <p:spPr>
            <a:xfrm>
              <a:off x="0" y="7079839"/>
              <a:ext cx="10691813" cy="315884"/>
            </a:xfrm>
            <a:prstGeom prst="rect">
              <a:avLst/>
            </a:prstGeom>
            <a:solidFill>
              <a:srgbClr val="F6F2F2"/>
            </a:solidFill>
            <a:ln>
              <a:solidFill>
                <a:srgbClr val="F6F2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GP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DC1F846-85C0-B24E-AE0C-89870BF5DA48}"/>
                </a:ext>
              </a:extLst>
            </p:cNvPr>
            <p:cNvSpPr/>
            <p:nvPr/>
          </p:nvSpPr>
          <p:spPr>
            <a:xfrm>
              <a:off x="0" y="6447028"/>
              <a:ext cx="10691813" cy="315884"/>
            </a:xfrm>
            <a:prstGeom prst="rect">
              <a:avLst/>
            </a:prstGeom>
            <a:solidFill>
              <a:srgbClr val="EAF3F7"/>
            </a:solidFill>
            <a:ln>
              <a:solidFill>
                <a:srgbClr val="EAF3F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GP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B385886F-D975-674D-889A-B3EFF88EA05D}"/>
                </a:ext>
              </a:extLst>
            </p:cNvPr>
            <p:cNvSpPr/>
            <p:nvPr/>
          </p:nvSpPr>
          <p:spPr>
            <a:xfrm>
              <a:off x="0" y="5814217"/>
              <a:ext cx="10691813" cy="315884"/>
            </a:xfrm>
            <a:prstGeom prst="rect">
              <a:avLst/>
            </a:prstGeom>
            <a:solidFill>
              <a:srgbClr val="D0E8FA"/>
            </a:solidFill>
            <a:ln>
              <a:solidFill>
                <a:srgbClr val="D0E8F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GP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F81D7323-712F-0B4D-B3EE-8C817B30D7C8}"/>
                </a:ext>
              </a:extLst>
            </p:cNvPr>
            <p:cNvSpPr/>
            <p:nvPr/>
          </p:nvSpPr>
          <p:spPr>
            <a:xfrm>
              <a:off x="-11" y="5181406"/>
              <a:ext cx="10691813" cy="315884"/>
            </a:xfrm>
            <a:prstGeom prst="rect">
              <a:avLst/>
            </a:prstGeom>
            <a:solidFill>
              <a:srgbClr val="8DB1D0"/>
            </a:solidFill>
            <a:ln>
              <a:solidFill>
                <a:srgbClr val="8DB1D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GP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FE2DB2B-BE8E-1E45-AC26-56593D53BF67}"/>
                </a:ext>
              </a:extLst>
            </p:cNvPr>
            <p:cNvSpPr/>
            <p:nvPr/>
          </p:nvSpPr>
          <p:spPr>
            <a:xfrm>
              <a:off x="0" y="4526560"/>
              <a:ext cx="10691813" cy="315884"/>
            </a:xfrm>
            <a:prstGeom prst="rect">
              <a:avLst/>
            </a:prstGeom>
            <a:solidFill>
              <a:srgbClr val="96C8D5"/>
            </a:solidFill>
            <a:ln>
              <a:solidFill>
                <a:srgbClr val="96C8D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GP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78448BE-5BB7-4945-B744-5EC805FA2640}"/>
                </a:ext>
              </a:extLst>
            </p:cNvPr>
            <p:cNvSpPr/>
            <p:nvPr/>
          </p:nvSpPr>
          <p:spPr>
            <a:xfrm>
              <a:off x="-10" y="3877501"/>
              <a:ext cx="10691813" cy="315884"/>
            </a:xfrm>
            <a:prstGeom prst="rect">
              <a:avLst/>
            </a:prstGeom>
            <a:solidFill>
              <a:srgbClr val="ABE1D6"/>
            </a:solidFill>
            <a:ln>
              <a:solidFill>
                <a:srgbClr val="ABE1D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GP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543B7DC-638A-1A45-9261-623047E0682E}"/>
                </a:ext>
              </a:extLst>
            </p:cNvPr>
            <p:cNvSpPr/>
            <p:nvPr/>
          </p:nvSpPr>
          <p:spPr>
            <a:xfrm>
              <a:off x="-9" y="3239634"/>
              <a:ext cx="10691813" cy="315884"/>
            </a:xfrm>
            <a:prstGeom prst="rect">
              <a:avLst/>
            </a:prstGeom>
            <a:solidFill>
              <a:srgbClr val="DDEFB8"/>
            </a:solidFill>
            <a:ln>
              <a:solidFill>
                <a:srgbClr val="DDEFB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GP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C271D7F-CF66-C54C-81D1-DF4DBF13BF1F}"/>
                </a:ext>
              </a:extLst>
            </p:cNvPr>
            <p:cNvSpPr/>
            <p:nvPr/>
          </p:nvSpPr>
          <p:spPr>
            <a:xfrm>
              <a:off x="-8" y="2596299"/>
              <a:ext cx="10691813" cy="315884"/>
            </a:xfrm>
            <a:prstGeom prst="rect">
              <a:avLst/>
            </a:prstGeom>
            <a:solidFill>
              <a:srgbClr val="FFEFB0"/>
            </a:solidFill>
            <a:ln>
              <a:solidFill>
                <a:srgbClr val="FFEFB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GP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B1EC2F1-0368-C944-83BF-028EAEEB5304}"/>
                </a:ext>
              </a:extLst>
            </p:cNvPr>
            <p:cNvSpPr/>
            <p:nvPr/>
          </p:nvSpPr>
          <p:spPr>
            <a:xfrm>
              <a:off x="-7" y="1947240"/>
              <a:ext cx="10691813" cy="315884"/>
            </a:xfrm>
            <a:prstGeom prst="rect">
              <a:avLst/>
            </a:prstGeom>
            <a:solidFill>
              <a:srgbClr val="FFDFCF"/>
            </a:solidFill>
            <a:ln>
              <a:solidFill>
                <a:srgbClr val="FFDFC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GP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A655932-44F2-314D-932B-BEDB67D1700B}"/>
                </a:ext>
              </a:extLst>
            </p:cNvPr>
            <p:cNvSpPr/>
            <p:nvPr/>
          </p:nvSpPr>
          <p:spPr>
            <a:xfrm>
              <a:off x="0" y="643335"/>
              <a:ext cx="10691813" cy="315884"/>
            </a:xfrm>
            <a:prstGeom prst="rect">
              <a:avLst/>
            </a:prstGeom>
            <a:solidFill>
              <a:srgbClr val="FFCCCA"/>
            </a:solidFill>
            <a:ln>
              <a:solidFill>
                <a:srgbClr val="FFCCC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GP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1FBC9D0-9B1E-5941-8C0F-3110347ABF47}"/>
                </a:ext>
              </a:extLst>
            </p:cNvPr>
            <p:cNvSpPr/>
            <p:nvPr/>
          </p:nvSpPr>
          <p:spPr>
            <a:xfrm>
              <a:off x="-6" y="1292394"/>
              <a:ext cx="10691813" cy="315884"/>
            </a:xfrm>
            <a:prstGeom prst="rect">
              <a:avLst/>
            </a:prstGeom>
            <a:solidFill>
              <a:srgbClr val="FFC7B6"/>
            </a:solidFill>
            <a:ln>
              <a:solidFill>
                <a:srgbClr val="FFC7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GP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425B364-7213-2A41-98CC-DBB69002F544}"/>
                </a:ext>
              </a:extLst>
            </p:cNvPr>
            <p:cNvSpPr/>
            <p:nvPr/>
          </p:nvSpPr>
          <p:spPr>
            <a:xfrm>
              <a:off x="0" y="0"/>
              <a:ext cx="10691813" cy="315884"/>
            </a:xfrm>
            <a:prstGeom prst="rect">
              <a:avLst/>
            </a:prstGeom>
            <a:solidFill>
              <a:srgbClr val="FFE3E4"/>
            </a:solidFill>
            <a:ln>
              <a:solidFill>
                <a:srgbClr val="FFE3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GP"/>
            </a:p>
          </p:txBody>
        </p:sp>
        <p:sp>
          <p:nvSpPr>
            <p:cNvPr id="9" name="Octogone 8">
              <a:extLst>
                <a:ext uri="{FF2B5EF4-FFF2-40B4-BE49-F238E27FC236}">
                  <a16:creationId xmlns:a16="http://schemas.microsoft.com/office/drawing/2014/main" id="{FDD0CF60-EF11-0B4A-9CA1-2DE25731DE49}"/>
                </a:ext>
              </a:extLst>
            </p:cNvPr>
            <p:cNvSpPr/>
            <p:nvPr/>
          </p:nvSpPr>
          <p:spPr>
            <a:xfrm>
              <a:off x="1186161" y="1325332"/>
              <a:ext cx="8277862" cy="4632795"/>
            </a:xfrm>
            <a:custGeom>
              <a:avLst/>
              <a:gdLst>
                <a:gd name="connsiteX0" fmla="*/ 0 w 8277862"/>
                <a:gd name="connsiteY0" fmla="*/ 1356899 h 4632795"/>
                <a:gd name="connsiteX1" fmla="*/ 1356899 w 8277862"/>
                <a:gd name="connsiteY1" fmla="*/ 0 h 4632795"/>
                <a:gd name="connsiteX2" fmla="*/ 6920963 w 8277862"/>
                <a:gd name="connsiteY2" fmla="*/ 0 h 4632795"/>
                <a:gd name="connsiteX3" fmla="*/ 8277862 w 8277862"/>
                <a:gd name="connsiteY3" fmla="*/ 1356899 h 4632795"/>
                <a:gd name="connsiteX4" fmla="*/ 8277862 w 8277862"/>
                <a:gd name="connsiteY4" fmla="*/ 3275896 h 4632795"/>
                <a:gd name="connsiteX5" fmla="*/ 6920963 w 8277862"/>
                <a:gd name="connsiteY5" fmla="*/ 4632795 h 4632795"/>
                <a:gd name="connsiteX6" fmla="*/ 1356899 w 8277862"/>
                <a:gd name="connsiteY6" fmla="*/ 4632795 h 4632795"/>
                <a:gd name="connsiteX7" fmla="*/ 0 w 8277862"/>
                <a:gd name="connsiteY7" fmla="*/ 3275896 h 4632795"/>
                <a:gd name="connsiteX8" fmla="*/ 0 w 8277862"/>
                <a:gd name="connsiteY8" fmla="*/ 1356899 h 4632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277862" h="4632795" fill="none" extrusionOk="0">
                  <a:moveTo>
                    <a:pt x="0" y="1356899"/>
                  </a:moveTo>
                  <a:cubicBezTo>
                    <a:pt x="43755" y="1083762"/>
                    <a:pt x="885479" y="369368"/>
                    <a:pt x="1356899" y="0"/>
                  </a:cubicBezTo>
                  <a:cubicBezTo>
                    <a:pt x="3730902" y="130954"/>
                    <a:pt x="5833653" y="43574"/>
                    <a:pt x="6920963" y="0"/>
                  </a:cubicBezTo>
                  <a:cubicBezTo>
                    <a:pt x="7220449" y="184961"/>
                    <a:pt x="8106453" y="1083306"/>
                    <a:pt x="8277862" y="1356899"/>
                  </a:cubicBezTo>
                  <a:cubicBezTo>
                    <a:pt x="8127423" y="1815680"/>
                    <a:pt x="8363741" y="3052958"/>
                    <a:pt x="8277862" y="3275896"/>
                  </a:cubicBezTo>
                  <a:cubicBezTo>
                    <a:pt x="7858854" y="3822346"/>
                    <a:pt x="7204100" y="4524230"/>
                    <a:pt x="6920963" y="4632795"/>
                  </a:cubicBezTo>
                  <a:cubicBezTo>
                    <a:pt x="4807059" y="4787992"/>
                    <a:pt x="2633383" y="4795815"/>
                    <a:pt x="1356899" y="4632795"/>
                  </a:cubicBezTo>
                  <a:cubicBezTo>
                    <a:pt x="701083" y="4073048"/>
                    <a:pt x="392556" y="3462585"/>
                    <a:pt x="0" y="3275896"/>
                  </a:cubicBezTo>
                  <a:cubicBezTo>
                    <a:pt x="64656" y="2372815"/>
                    <a:pt x="-17807" y="2012297"/>
                    <a:pt x="0" y="1356899"/>
                  </a:cubicBezTo>
                  <a:close/>
                </a:path>
                <a:path w="8277862" h="4632795" stroke="0" extrusionOk="0">
                  <a:moveTo>
                    <a:pt x="0" y="1356899"/>
                  </a:moveTo>
                  <a:cubicBezTo>
                    <a:pt x="460384" y="1064304"/>
                    <a:pt x="1122561" y="398403"/>
                    <a:pt x="1356899" y="0"/>
                  </a:cubicBezTo>
                  <a:cubicBezTo>
                    <a:pt x="2486146" y="132882"/>
                    <a:pt x="4551423" y="-84951"/>
                    <a:pt x="6920963" y="0"/>
                  </a:cubicBezTo>
                  <a:cubicBezTo>
                    <a:pt x="7447033" y="335717"/>
                    <a:pt x="8001716" y="1303061"/>
                    <a:pt x="8277862" y="1356899"/>
                  </a:cubicBezTo>
                  <a:cubicBezTo>
                    <a:pt x="8298049" y="1820174"/>
                    <a:pt x="8430342" y="2742788"/>
                    <a:pt x="8277862" y="3275896"/>
                  </a:cubicBezTo>
                  <a:cubicBezTo>
                    <a:pt x="7799370" y="3824438"/>
                    <a:pt x="7417611" y="4157090"/>
                    <a:pt x="6920963" y="4632795"/>
                  </a:cubicBezTo>
                  <a:cubicBezTo>
                    <a:pt x="5061843" y="4720434"/>
                    <a:pt x="3100708" y="4560116"/>
                    <a:pt x="1356899" y="4632795"/>
                  </a:cubicBezTo>
                  <a:cubicBezTo>
                    <a:pt x="920182" y="4127869"/>
                    <a:pt x="243986" y="3639320"/>
                    <a:pt x="0" y="3275896"/>
                  </a:cubicBezTo>
                  <a:cubicBezTo>
                    <a:pt x="-38581" y="2632769"/>
                    <a:pt x="63341" y="1861445"/>
                    <a:pt x="0" y="1356899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prstGeom prst="octagon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GP"/>
            </a:p>
          </p:txBody>
        </p:sp>
        <p:sp>
          <p:nvSpPr>
            <p:cNvPr id="27" name="Octogone 26">
              <a:extLst>
                <a:ext uri="{FF2B5EF4-FFF2-40B4-BE49-F238E27FC236}">
                  <a16:creationId xmlns:a16="http://schemas.microsoft.com/office/drawing/2014/main" id="{E6E2E53F-1785-CA4C-B63F-662C79E7234F}"/>
                </a:ext>
              </a:extLst>
            </p:cNvPr>
            <p:cNvSpPr/>
            <p:nvPr/>
          </p:nvSpPr>
          <p:spPr>
            <a:xfrm>
              <a:off x="1211839" y="1314270"/>
              <a:ext cx="8293790" cy="4632794"/>
            </a:xfrm>
            <a:custGeom>
              <a:avLst/>
              <a:gdLst>
                <a:gd name="connsiteX0" fmla="*/ 0 w 8293790"/>
                <a:gd name="connsiteY0" fmla="*/ 1356899 h 4632794"/>
                <a:gd name="connsiteX1" fmla="*/ 1356899 w 8293790"/>
                <a:gd name="connsiteY1" fmla="*/ 0 h 4632794"/>
                <a:gd name="connsiteX2" fmla="*/ 6936891 w 8293790"/>
                <a:gd name="connsiteY2" fmla="*/ 0 h 4632794"/>
                <a:gd name="connsiteX3" fmla="*/ 8293790 w 8293790"/>
                <a:gd name="connsiteY3" fmla="*/ 1356899 h 4632794"/>
                <a:gd name="connsiteX4" fmla="*/ 8293790 w 8293790"/>
                <a:gd name="connsiteY4" fmla="*/ 3275895 h 4632794"/>
                <a:gd name="connsiteX5" fmla="*/ 6936891 w 8293790"/>
                <a:gd name="connsiteY5" fmla="*/ 4632794 h 4632794"/>
                <a:gd name="connsiteX6" fmla="*/ 1356899 w 8293790"/>
                <a:gd name="connsiteY6" fmla="*/ 4632794 h 4632794"/>
                <a:gd name="connsiteX7" fmla="*/ 0 w 8293790"/>
                <a:gd name="connsiteY7" fmla="*/ 3275895 h 4632794"/>
                <a:gd name="connsiteX8" fmla="*/ 0 w 8293790"/>
                <a:gd name="connsiteY8" fmla="*/ 1356899 h 4632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293790" h="4632794" extrusionOk="0">
                  <a:moveTo>
                    <a:pt x="0" y="1356899"/>
                  </a:moveTo>
                  <a:cubicBezTo>
                    <a:pt x="460384" y="1064304"/>
                    <a:pt x="1122561" y="398403"/>
                    <a:pt x="1356899" y="0"/>
                  </a:cubicBezTo>
                  <a:cubicBezTo>
                    <a:pt x="3783032" y="132882"/>
                    <a:pt x="4325593" y="-84951"/>
                    <a:pt x="6936891" y="0"/>
                  </a:cubicBezTo>
                  <a:cubicBezTo>
                    <a:pt x="7462961" y="335717"/>
                    <a:pt x="8017644" y="1303061"/>
                    <a:pt x="8293790" y="1356899"/>
                  </a:cubicBezTo>
                  <a:cubicBezTo>
                    <a:pt x="8313977" y="1820922"/>
                    <a:pt x="8446270" y="2743888"/>
                    <a:pt x="8293790" y="3275895"/>
                  </a:cubicBezTo>
                  <a:cubicBezTo>
                    <a:pt x="7815298" y="3824437"/>
                    <a:pt x="7433539" y="4157089"/>
                    <a:pt x="6936891" y="4632794"/>
                  </a:cubicBezTo>
                  <a:cubicBezTo>
                    <a:pt x="5802632" y="4720433"/>
                    <a:pt x="2046898" y="4560115"/>
                    <a:pt x="1356899" y="4632794"/>
                  </a:cubicBezTo>
                  <a:cubicBezTo>
                    <a:pt x="920182" y="4127868"/>
                    <a:pt x="243986" y="3639319"/>
                    <a:pt x="0" y="3275895"/>
                  </a:cubicBezTo>
                  <a:cubicBezTo>
                    <a:pt x="-38581" y="2632339"/>
                    <a:pt x="63341" y="1860138"/>
                    <a:pt x="0" y="1356899"/>
                  </a:cubicBez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prstGeom prst="octagon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GP"/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42336192-7952-9944-BFEC-412F0E749F51}"/>
                </a:ext>
              </a:extLst>
            </p:cNvPr>
            <p:cNvSpPr txBox="1"/>
            <p:nvPr/>
          </p:nvSpPr>
          <p:spPr>
            <a:xfrm>
              <a:off x="2346668" y="1267494"/>
              <a:ext cx="6419646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GP" sz="1050" b="1" spc="-300" dirty="0">
                  <a:solidFill>
                    <a:srgbClr val="FFCCCA"/>
                  </a:solidFill>
                  <a:latin typeface="HELLOHAPPY" panose="02000603000000000000" pitchFamily="2" charset="0"/>
                  <a:ea typeface="HELLOHAPPY" panose="02000603000000000000" pitchFamily="2" charset="0"/>
                </a:rPr>
                <a:t>                    </a:t>
              </a:r>
              <a:r>
                <a:rPr lang="fr-GP" sz="8800" b="1" spc="-300" dirty="0">
                  <a:solidFill>
                    <a:srgbClr val="FFCCCA"/>
                  </a:solidFill>
                  <a:latin typeface="HELLOHAPPY" panose="02000603000000000000" pitchFamily="2" charset="0"/>
                  <a:ea typeface="HELLOHAPPY" panose="02000603000000000000" pitchFamily="2" charset="0"/>
                </a:rPr>
                <a:t>B</a:t>
              </a:r>
              <a:r>
                <a:rPr lang="fr-GP" sz="8800" b="1" spc="-300" dirty="0">
                  <a:solidFill>
                    <a:srgbClr val="FEC7B6"/>
                  </a:solidFill>
                  <a:latin typeface="HELLOHAPPY" panose="02000603000000000000" pitchFamily="2" charset="0"/>
                  <a:ea typeface="HELLOHAPPY" panose="02000603000000000000" pitchFamily="2" charset="0"/>
                </a:rPr>
                <a:t>I</a:t>
              </a:r>
              <a:r>
                <a:rPr lang="fr-GP" sz="8800" b="1" spc="-300" dirty="0">
                  <a:solidFill>
                    <a:srgbClr val="FFDFCF"/>
                  </a:solidFill>
                  <a:latin typeface="HELLOHAPPY" panose="02000603000000000000" pitchFamily="2" charset="0"/>
                  <a:ea typeface="HELLOHAPPY" panose="02000603000000000000" pitchFamily="2" charset="0"/>
                </a:rPr>
                <a:t>E</a:t>
              </a:r>
              <a:r>
                <a:rPr lang="fr-GP" sz="8800" b="1" spc="-300" dirty="0">
                  <a:solidFill>
                    <a:srgbClr val="FFEFB0"/>
                  </a:solidFill>
                  <a:latin typeface="HELLOHAPPY" panose="02000603000000000000" pitchFamily="2" charset="0"/>
                  <a:ea typeface="HELLOHAPPY" panose="02000603000000000000" pitchFamily="2" charset="0"/>
                </a:rPr>
                <a:t>N</a:t>
              </a:r>
              <a:r>
                <a:rPr lang="fr-GP" sz="8800" b="1" spc="-300" dirty="0">
                  <a:solidFill>
                    <a:srgbClr val="DCEFB8"/>
                  </a:solidFill>
                  <a:latin typeface="HELLOHAPPY" panose="02000603000000000000" pitchFamily="2" charset="0"/>
                  <a:ea typeface="HELLOHAPPY" panose="02000603000000000000" pitchFamily="2" charset="0"/>
                </a:rPr>
                <a:t>V</a:t>
              </a:r>
              <a:r>
                <a:rPr lang="fr-GP" sz="8800" b="1" spc="-300" dirty="0">
                  <a:solidFill>
                    <a:srgbClr val="ABE1D6"/>
                  </a:solidFill>
                  <a:latin typeface="HELLOHAPPY" panose="02000603000000000000" pitchFamily="2" charset="0"/>
                  <a:ea typeface="HELLOHAPPY" panose="02000603000000000000" pitchFamily="2" charset="0"/>
                </a:rPr>
                <a:t>E</a:t>
              </a:r>
              <a:r>
                <a:rPr lang="fr-GP" sz="8800" b="1" spc="-300" dirty="0">
                  <a:solidFill>
                    <a:srgbClr val="94C8D5"/>
                  </a:solidFill>
                  <a:latin typeface="HELLOHAPPY" panose="02000603000000000000" pitchFamily="2" charset="0"/>
                  <a:ea typeface="HELLOHAPPY" panose="02000603000000000000" pitchFamily="2" charset="0"/>
                </a:rPr>
                <a:t>N</a:t>
              </a:r>
              <a:r>
                <a:rPr lang="fr-GP" sz="8800" b="1" spc="-300" dirty="0">
                  <a:solidFill>
                    <a:srgbClr val="8DB1D0"/>
                  </a:solidFill>
                  <a:latin typeface="HELLOHAPPY" panose="02000603000000000000" pitchFamily="2" charset="0"/>
                  <a:ea typeface="HELLOHAPPY" panose="02000603000000000000" pitchFamily="2" charset="0"/>
                </a:rPr>
                <a:t>U</a:t>
              </a:r>
              <a:r>
                <a:rPr lang="fr-GP" sz="8800" b="1" spc="-300" dirty="0">
                  <a:solidFill>
                    <a:srgbClr val="CEE8FA"/>
                  </a:solidFill>
                  <a:latin typeface="HELLOHAPPY" panose="02000603000000000000" pitchFamily="2" charset="0"/>
                  <a:ea typeface="HELLOHAPPY" panose="02000603000000000000" pitchFamily="2" charset="0"/>
                </a:rPr>
                <a:t>E</a:t>
              </a:r>
              <a:r>
                <a:rPr lang="fr-GP" sz="9600" b="1" dirty="0">
                  <a:solidFill>
                    <a:srgbClr val="CEE8FA"/>
                  </a:solidFill>
                  <a:latin typeface="HELLOHAPPY" panose="02000603000000000000" pitchFamily="2" charset="0"/>
                  <a:ea typeface="HELLOHAPPY" panose="02000603000000000000" pitchFamily="2" charset="0"/>
                </a:rPr>
                <a:t> 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49F0CEEB-7C3D-8644-B25E-A3F3110819C2}"/>
                </a:ext>
              </a:extLst>
            </p:cNvPr>
            <p:cNvSpPr txBox="1"/>
            <p:nvPr/>
          </p:nvSpPr>
          <p:spPr>
            <a:xfrm>
              <a:off x="3778782" y="2506219"/>
              <a:ext cx="5357190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r-FR" sz="5400" dirty="0">
                  <a:latin typeface="HELLOHAPPY" panose="02000603000000000000" pitchFamily="2" charset="0"/>
                  <a:ea typeface="HELLOHAPPY" panose="02000603000000000000" pitchFamily="2" charset="0"/>
                </a:rPr>
                <a:t>d</a:t>
              </a:r>
              <a:r>
                <a:rPr lang="fr-GP" sz="5400" dirty="0">
                  <a:latin typeface="HELLOHAPPY" panose="02000603000000000000" pitchFamily="2" charset="0"/>
                  <a:ea typeface="HELLOHAPPY" panose="02000603000000000000" pitchFamily="2" charset="0"/>
                </a:rPr>
                <a:t>ans la classe de</a:t>
              </a: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351EEB81-9862-E54E-A341-E5B5640CB2E3}"/>
                </a:ext>
              </a:extLst>
            </p:cNvPr>
            <p:cNvSpPr txBox="1"/>
            <p:nvPr/>
          </p:nvSpPr>
          <p:spPr>
            <a:xfrm>
              <a:off x="2666701" y="3434601"/>
              <a:ext cx="5363936" cy="264687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r-FR" sz="16600" b="1" dirty="0">
                  <a:latin typeface="HELLOHAPPY" panose="02000603000000000000" pitchFamily="2" charset="0"/>
                  <a:ea typeface="HELLOHAPPY" panose="02000603000000000000" pitchFamily="2" charset="0"/>
                </a:rPr>
                <a:t>CM2</a:t>
              </a:r>
              <a:endParaRPr lang="fr-GP" sz="16600" b="1" dirty="0">
                <a:latin typeface="HELLOHAPPY" panose="02000603000000000000" pitchFamily="2" charset="0"/>
                <a:ea typeface="HELLOHAPPY" panose="02000603000000000000" pitchFamily="2" charset="0"/>
              </a:endParaRP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62594290-3FAC-2340-9599-EE5BE5C9E16C}"/>
                </a:ext>
              </a:extLst>
            </p:cNvPr>
            <p:cNvSpPr txBox="1"/>
            <p:nvPr/>
          </p:nvSpPr>
          <p:spPr>
            <a:xfrm>
              <a:off x="5713375" y="6642962"/>
              <a:ext cx="5351928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fr-FR" sz="3200" dirty="0">
                  <a:latin typeface="HELLOHAPPY" panose="02000603000000000000" pitchFamily="2" charset="0"/>
                  <a:ea typeface="HELLOHAPPY" panose="02000603000000000000" pitchFamily="2" charset="0"/>
                </a:rPr>
                <a:t>Enseignante </a:t>
              </a:r>
              <a:r>
                <a:rPr lang="fr-FR" sz="3200">
                  <a:latin typeface="HELLOHAPPY" panose="02000603000000000000" pitchFamily="2" charset="0"/>
                  <a:ea typeface="HELLOHAPPY" panose="02000603000000000000" pitchFamily="2" charset="0"/>
                </a:rPr>
                <a:t>: </a:t>
              </a:r>
              <a:endParaRPr lang="fr-GP" sz="3200" dirty="0">
                <a:latin typeface="HELLOHAPPY" panose="02000603000000000000" pitchFamily="2" charset="0"/>
                <a:ea typeface="HELLOHAPPY" panose="02000603000000000000" pitchFamily="2" charset="0"/>
              </a:endParaRPr>
            </a:p>
          </p:txBody>
        </p: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E38DF802-BC8D-A54F-A992-B19A0295FB96}"/>
                </a:ext>
              </a:extLst>
            </p:cNvPr>
            <p:cNvSpPr txBox="1"/>
            <p:nvPr/>
          </p:nvSpPr>
          <p:spPr>
            <a:xfrm>
              <a:off x="1803333" y="200746"/>
              <a:ext cx="7506315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r-FR" sz="3200" dirty="0">
                  <a:latin typeface="HELLOHAPPY" panose="02000603000000000000" pitchFamily="2" charset="0"/>
                  <a:ea typeface="HELLOHAPPY" panose="02000603000000000000" pitchFamily="2" charset="0"/>
                </a:rPr>
                <a:t>École élémentaire</a:t>
              </a:r>
              <a:endParaRPr lang="fr-GP" sz="3200" dirty="0">
                <a:latin typeface="HELLOHAPPY" panose="02000603000000000000" pitchFamily="2" charset="0"/>
                <a:ea typeface="HELLOHAPPY" panose="02000603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8265724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</Words>
  <Application>Microsoft Macintosh PowerPoint</Application>
  <PresentationFormat>Personnalisé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HELLOHAPPY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Marcie AGAPE</dc:creator>
  <cp:lastModifiedBy>Marcie AGAPE</cp:lastModifiedBy>
  <cp:revision>1</cp:revision>
  <dcterms:created xsi:type="dcterms:W3CDTF">2022-08-05T12:53:08Z</dcterms:created>
  <dcterms:modified xsi:type="dcterms:W3CDTF">2022-08-05T12:54:05Z</dcterms:modified>
</cp:coreProperties>
</file>