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740" r:id="rId2"/>
    <p:sldId id="754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2C7"/>
    <a:srgbClr val="F4CACD"/>
    <a:srgbClr val="F0ECF8"/>
    <a:srgbClr val="FCD8EE"/>
    <a:srgbClr val="E5F1FF"/>
    <a:srgbClr val="E5F7D1"/>
    <a:srgbClr val="FFF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840"/>
  </p:normalViewPr>
  <p:slideViewPr>
    <p:cSldViewPr snapToGrid="0" snapToObjects="1">
      <p:cViewPr varScale="1">
        <p:scale>
          <a:sx n="64" d="100"/>
          <a:sy n="64" d="100"/>
        </p:scale>
        <p:origin x="27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GP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51722-1456-0F4F-8358-11F57748ACDA}" type="datetimeFigureOut">
              <a:rPr lang="fr-GP" smtClean="0"/>
              <a:t>24/10/2022</a:t>
            </a:fld>
            <a:endParaRPr lang="fr-GP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GP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GP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67732-094E-2447-9543-DE6D35087FA6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338842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3585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4158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24/10/2022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52962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24/10/2022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26409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24/10/2022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572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24/10/2022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13946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24/10/2022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193797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24/10/2022</a:t>
            </a:fld>
            <a:endParaRPr lang="fr-G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417221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24/10/2022</a:t>
            </a:fld>
            <a:endParaRPr lang="fr-G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82361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24/10/2022</a:t>
            </a:fld>
            <a:endParaRPr lang="fr-G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406466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24/10/2022</a:t>
            </a:fld>
            <a:endParaRPr lang="fr-G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285038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24/10/2022</a:t>
            </a:fld>
            <a:endParaRPr lang="fr-G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268722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24/10/2022</a:t>
            </a:fld>
            <a:endParaRPr lang="fr-G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69146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EF0C7-7D33-FB44-99A1-A1423CDE6A92}" type="datetimeFigureOut">
              <a:rPr lang="fr-GP" smtClean="0"/>
              <a:t>24/10/2022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84218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72DDFD7-C5AF-584F-82F3-9DF958DAB4DD}"/>
              </a:ext>
            </a:extLst>
          </p:cNvPr>
          <p:cNvCxnSpPr/>
          <p:nvPr/>
        </p:nvCxnSpPr>
        <p:spPr>
          <a:xfrm>
            <a:off x="288099" y="786102"/>
            <a:ext cx="7002049" cy="0"/>
          </a:xfrm>
          <a:prstGeom prst="line">
            <a:avLst/>
          </a:prstGeom>
          <a:ln w="60325">
            <a:solidFill>
              <a:srgbClr val="94C8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852D20B-A359-5543-8085-1C1CAE679A18}"/>
              </a:ext>
            </a:extLst>
          </p:cNvPr>
          <p:cNvSpPr/>
          <p:nvPr/>
        </p:nvSpPr>
        <p:spPr>
          <a:xfrm>
            <a:off x="-2" y="10014705"/>
            <a:ext cx="7559675" cy="677108"/>
          </a:xfrm>
          <a:prstGeom prst="rect">
            <a:avLst/>
          </a:prstGeom>
          <a:solidFill>
            <a:srgbClr val="94C8D5"/>
          </a:solidFill>
          <a:ln>
            <a:solidFill>
              <a:srgbClr val="94C8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 : avec coins arrondis en haut 17">
            <a:extLst>
              <a:ext uri="{FF2B5EF4-FFF2-40B4-BE49-F238E27FC236}">
                <a16:creationId xmlns:a16="http://schemas.microsoft.com/office/drawing/2014/main" id="{6C40549C-9992-7247-BFA3-BE81081CF143}"/>
              </a:ext>
            </a:extLst>
          </p:cNvPr>
          <p:cNvSpPr/>
          <p:nvPr/>
        </p:nvSpPr>
        <p:spPr>
          <a:xfrm>
            <a:off x="515552" y="1044558"/>
            <a:ext cx="1618266" cy="310833"/>
          </a:xfrm>
          <a:prstGeom prst="round2SameRect">
            <a:avLst>
              <a:gd name="adj1" fmla="val 42755"/>
              <a:gd name="adj2" fmla="val 0"/>
            </a:avLst>
          </a:prstGeom>
          <a:solidFill>
            <a:srgbClr val="94C8D5">
              <a:alpha val="44926"/>
            </a:srgbClr>
          </a:solidFill>
          <a:ln w="25400">
            <a:solidFill>
              <a:srgbClr val="D0E6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+mj-lt"/>
                <a:ea typeface="HelloIHeart1" panose="02000603000000000000" pitchFamily="2" charset="0"/>
              </a:rPr>
              <a:t>À FAIRE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9E132F2-0D50-B14C-9524-11BC7AB8649F}"/>
              </a:ext>
            </a:extLst>
          </p:cNvPr>
          <p:cNvGraphicFramePr>
            <a:graphicFrameLocks noGrp="1"/>
          </p:cNvGraphicFramePr>
          <p:nvPr/>
        </p:nvGraphicFramePr>
        <p:xfrm>
          <a:off x="501614" y="1398079"/>
          <a:ext cx="6579888" cy="4458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323">
                  <a:extLst>
                    <a:ext uri="{9D8B030D-6E8A-4147-A177-3AD203B41FA5}">
                      <a16:colId xmlns:a16="http://schemas.microsoft.com/office/drawing/2014/main" val="1277668526"/>
                    </a:ext>
                  </a:extLst>
                </a:gridCol>
                <a:gridCol w="6193565">
                  <a:extLst>
                    <a:ext uri="{9D8B030D-6E8A-4147-A177-3AD203B41FA5}">
                      <a16:colId xmlns:a16="http://schemas.microsoft.com/office/drawing/2014/main" val="77456894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fr-FR" b="0" dirty="0">
                          <a:solidFill>
                            <a:schemeClr val="tx1"/>
                          </a:solidFill>
                          <a:latin typeface="+mj-lt"/>
                        </a:rPr>
                        <a:t>         Séquence en histoire à terminer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13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449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rgbClr val="E3E3E3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90" dirty="0">
                          <a:latin typeface="+mj-lt"/>
                        </a:rPr>
                        <a:t>Séquence en sciences (les déchets) à terminer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76551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+mj-lt"/>
                        </a:rPr>
                        <a:t>         Diapositives pour le yoga grammatical (charivarialecole)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13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324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90" dirty="0">
                          <a:latin typeface="+mj-lt"/>
                        </a:rPr>
                        <a:t>Grilles pour le jeu TRIO (calcul mental)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37456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fr-FR" b="0" dirty="0">
                          <a:latin typeface="+mj-lt"/>
                        </a:rPr>
                        <a:t>         Collecter livres et photographies pour l’album Cat and Mouse around the world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13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496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9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Séquence en géographie à construire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5298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9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        Planches de stickers Cat and Mouse et stickers pour le snapdragon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13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2485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9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Feuilles de route n°3 et 4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36051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9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        Prévoir les supports pour </a:t>
                      </a:r>
                      <a:r>
                        <a:rPr lang="fr-FR" sz="1490" i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Une mystérieuse disparition </a:t>
                      </a:r>
                      <a:r>
                        <a:rPr lang="fr-FR" sz="149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(Histoire à écrire, RETZ)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13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796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9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Entrer tous les livres et questionnaires sur rallye-</a:t>
                      </a:r>
                      <a:r>
                        <a:rPr lang="fr-FR" sz="149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lecture.fr</a:t>
                      </a:r>
                      <a:endParaRPr lang="fr-FR" sz="149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852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9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Prévoir la documentation pour le concours Kili+ 2023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280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90" dirty="0">
                          <a:latin typeface="+mj-lt"/>
                        </a:rPr>
                        <a:t>Revoir les tests en ceintures de grammaire et orthographe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118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9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Imprimer les livrets d’entrainement en résolution de problèmes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4802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9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Prévoir un calendrier de l’avent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763894"/>
                  </a:ext>
                </a:extLst>
              </a:tr>
            </a:tbl>
          </a:graphicData>
        </a:graphic>
      </p:graphicFrame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C694A2D8-1A9E-4A45-A66E-4558A029DD52}"/>
              </a:ext>
            </a:extLst>
          </p:cNvPr>
          <p:cNvSpPr>
            <a:spLocks noChangeAspect="1"/>
          </p:cNvSpPr>
          <p:nvPr/>
        </p:nvSpPr>
        <p:spPr>
          <a:xfrm>
            <a:off x="615670" y="2128319"/>
            <a:ext cx="144000" cy="144000"/>
          </a:xfrm>
          <a:prstGeom prst="roundRect">
            <a:avLst/>
          </a:prstGeom>
          <a:solidFill>
            <a:srgbClr val="D0E7EC"/>
          </a:solidFill>
          <a:ln>
            <a:solidFill>
              <a:srgbClr val="D0E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19333A64-DC75-2246-8EB9-C2A7EFDACA24}"/>
              </a:ext>
            </a:extLst>
          </p:cNvPr>
          <p:cNvSpPr>
            <a:spLocks noChangeAspect="1"/>
          </p:cNvSpPr>
          <p:nvPr/>
        </p:nvSpPr>
        <p:spPr>
          <a:xfrm>
            <a:off x="615670" y="2760714"/>
            <a:ext cx="144000" cy="144000"/>
          </a:xfrm>
          <a:prstGeom prst="roundRect">
            <a:avLst/>
          </a:prstGeom>
          <a:solidFill>
            <a:srgbClr val="D0E7EC"/>
          </a:solidFill>
          <a:ln>
            <a:solidFill>
              <a:srgbClr val="D0E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2FD6ADB9-8824-F640-89CD-37CAACA78210}"/>
              </a:ext>
            </a:extLst>
          </p:cNvPr>
          <p:cNvSpPr>
            <a:spLocks noChangeAspect="1"/>
          </p:cNvSpPr>
          <p:nvPr/>
        </p:nvSpPr>
        <p:spPr>
          <a:xfrm>
            <a:off x="615670" y="3721898"/>
            <a:ext cx="144000" cy="144000"/>
          </a:xfrm>
          <a:prstGeom prst="roundRect">
            <a:avLst/>
          </a:prstGeom>
          <a:solidFill>
            <a:srgbClr val="D0E7EC"/>
          </a:solidFill>
          <a:ln>
            <a:solidFill>
              <a:srgbClr val="D0E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F6CC7B40-5D7E-7F4F-8BF0-DE7D6E6BF42D}"/>
              </a:ext>
            </a:extLst>
          </p:cNvPr>
          <p:cNvSpPr>
            <a:spLocks noChangeAspect="1"/>
          </p:cNvSpPr>
          <p:nvPr/>
        </p:nvSpPr>
        <p:spPr>
          <a:xfrm>
            <a:off x="615670" y="4359640"/>
            <a:ext cx="144000" cy="144000"/>
          </a:xfrm>
          <a:prstGeom prst="roundRect">
            <a:avLst/>
          </a:prstGeom>
          <a:solidFill>
            <a:srgbClr val="D0E7EC"/>
          </a:solidFill>
          <a:ln>
            <a:solidFill>
              <a:srgbClr val="D0E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2FF2EEE3-18D8-9B43-BEF2-5B280A34293E}"/>
              </a:ext>
            </a:extLst>
          </p:cNvPr>
          <p:cNvSpPr>
            <a:spLocks noChangeAspect="1"/>
          </p:cNvSpPr>
          <p:nvPr/>
        </p:nvSpPr>
        <p:spPr>
          <a:xfrm>
            <a:off x="615670" y="4040769"/>
            <a:ext cx="144000" cy="144000"/>
          </a:xfrm>
          <a:prstGeom prst="roundRect">
            <a:avLst/>
          </a:prstGeom>
          <a:solidFill>
            <a:srgbClr val="D0E7EC"/>
          </a:solidFill>
          <a:ln>
            <a:solidFill>
              <a:srgbClr val="D0E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BBD35822-F881-6742-8BE6-73057B1B5462}"/>
              </a:ext>
            </a:extLst>
          </p:cNvPr>
          <p:cNvSpPr>
            <a:spLocks noChangeAspect="1"/>
          </p:cNvSpPr>
          <p:nvPr/>
        </p:nvSpPr>
        <p:spPr>
          <a:xfrm>
            <a:off x="615670" y="2440589"/>
            <a:ext cx="144000" cy="144000"/>
          </a:xfrm>
          <a:prstGeom prst="roundRect">
            <a:avLst/>
          </a:prstGeom>
          <a:solidFill>
            <a:srgbClr val="D0E7EC"/>
          </a:solidFill>
          <a:ln>
            <a:solidFill>
              <a:srgbClr val="D0E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4ACD0C69-347C-DE4E-BE3B-075458031BBD}"/>
              </a:ext>
            </a:extLst>
          </p:cNvPr>
          <p:cNvSpPr>
            <a:spLocks noChangeAspect="1"/>
          </p:cNvSpPr>
          <p:nvPr/>
        </p:nvSpPr>
        <p:spPr>
          <a:xfrm>
            <a:off x="615670" y="3403668"/>
            <a:ext cx="144000" cy="144000"/>
          </a:xfrm>
          <a:prstGeom prst="roundRect">
            <a:avLst/>
          </a:prstGeom>
          <a:solidFill>
            <a:srgbClr val="D0E7EC"/>
          </a:solidFill>
          <a:ln>
            <a:solidFill>
              <a:srgbClr val="D0E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33652B24-1F98-894D-BE2A-3A819B6C5C67}"/>
              </a:ext>
            </a:extLst>
          </p:cNvPr>
          <p:cNvSpPr>
            <a:spLocks noChangeAspect="1"/>
          </p:cNvSpPr>
          <p:nvPr/>
        </p:nvSpPr>
        <p:spPr>
          <a:xfrm>
            <a:off x="615670" y="1799470"/>
            <a:ext cx="144000" cy="144000"/>
          </a:xfrm>
          <a:prstGeom prst="roundRect">
            <a:avLst/>
          </a:prstGeom>
          <a:solidFill>
            <a:srgbClr val="D0E7EC"/>
          </a:solidFill>
          <a:ln>
            <a:solidFill>
              <a:srgbClr val="D0E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40666684-82F1-154E-A394-C3990EDBBBDA}"/>
              </a:ext>
            </a:extLst>
          </p:cNvPr>
          <p:cNvSpPr>
            <a:spLocks noChangeAspect="1"/>
          </p:cNvSpPr>
          <p:nvPr/>
        </p:nvSpPr>
        <p:spPr>
          <a:xfrm>
            <a:off x="615670" y="1497002"/>
            <a:ext cx="144000" cy="144000"/>
          </a:xfrm>
          <a:prstGeom prst="roundRect">
            <a:avLst/>
          </a:prstGeom>
          <a:solidFill>
            <a:srgbClr val="D0E7EC"/>
          </a:solidFill>
          <a:ln>
            <a:solidFill>
              <a:srgbClr val="D0E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0D2095A6-0B87-2A47-8F80-4CC4EBF3E1F2}"/>
              </a:ext>
            </a:extLst>
          </p:cNvPr>
          <p:cNvSpPr>
            <a:spLocks noChangeAspect="1"/>
          </p:cNvSpPr>
          <p:nvPr/>
        </p:nvSpPr>
        <p:spPr>
          <a:xfrm>
            <a:off x="615670" y="4359099"/>
            <a:ext cx="144000" cy="144000"/>
          </a:xfrm>
          <a:prstGeom prst="roundRect">
            <a:avLst/>
          </a:prstGeom>
          <a:solidFill>
            <a:srgbClr val="D0E7EC"/>
          </a:solidFill>
          <a:ln>
            <a:solidFill>
              <a:srgbClr val="D0E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6440DC0A-B298-994B-97F6-22038AEF4ACB}"/>
              </a:ext>
            </a:extLst>
          </p:cNvPr>
          <p:cNvSpPr>
            <a:spLocks noChangeAspect="1"/>
          </p:cNvSpPr>
          <p:nvPr/>
        </p:nvSpPr>
        <p:spPr>
          <a:xfrm>
            <a:off x="615670" y="3078338"/>
            <a:ext cx="144000" cy="144000"/>
          </a:xfrm>
          <a:prstGeom prst="roundRect">
            <a:avLst/>
          </a:prstGeom>
          <a:solidFill>
            <a:srgbClr val="D0E7EC"/>
          </a:solidFill>
          <a:ln>
            <a:solidFill>
              <a:srgbClr val="D0E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2E43F956-E660-8B49-BCB5-2485DB029BD0}"/>
              </a:ext>
            </a:extLst>
          </p:cNvPr>
          <p:cNvGrpSpPr/>
          <p:nvPr/>
        </p:nvGrpSpPr>
        <p:grpSpPr>
          <a:xfrm>
            <a:off x="485696" y="6125274"/>
            <a:ext cx="1682897" cy="369332"/>
            <a:chOff x="485696" y="5132793"/>
            <a:chExt cx="1682897" cy="369332"/>
          </a:xfrm>
        </p:grpSpPr>
        <p:sp>
          <p:nvSpPr>
            <p:cNvPr id="37" name="Rectangle : avec coins arrondis en haut 36">
              <a:extLst>
                <a:ext uri="{FF2B5EF4-FFF2-40B4-BE49-F238E27FC236}">
                  <a16:creationId xmlns:a16="http://schemas.microsoft.com/office/drawing/2014/main" id="{B0E24467-6534-A440-B20B-D526A3B2A6A0}"/>
                </a:ext>
              </a:extLst>
            </p:cNvPr>
            <p:cNvSpPr/>
            <p:nvPr/>
          </p:nvSpPr>
          <p:spPr>
            <a:xfrm>
              <a:off x="515552" y="5161999"/>
              <a:ext cx="1618266" cy="310833"/>
            </a:xfrm>
            <a:prstGeom prst="round2SameRect">
              <a:avLst>
                <a:gd name="adj1" fmla="val 42755"/>
                <a:gd name="adj2" fmla="val 0"/>
              </a:avLst>
            </a:prstGeom>
            <a:solidFill>
              <a:srgbClr val="D0E7EC"/>
            </a:solidFill>
            <a:ln w="25400">
              <a:solidFill>
                <a:srgbClr val="D0E7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solidFill>
                  <a:schemeClr val="bg1"/>
                </a:solidFill>
                <a:latin typeface="Avenir Book" panose="02000503020000020003" pitchFamily="2" charset="0"/>
                <a:ea typeface="HelloIHeart1" panose="02000603000000000000" pitchFamily="2" charset="0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7578D4E4-E9BA-F84F-BB45-CA288E3C0EFD}"/>
                </a:ext>
              </a:extLst>
            </p:cNvPr>
            <p:cNvSpPr txBox="1"/>
            <p:nvPr/>
          </p:nvSpPr>
          <p:spPr>
            <a:xfrm>
              <a:off x="485696" y="5132793"/>
              <a:ext cx="1682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PROJETS DIVERS</a:t>
              </a:r>
            </a:p>
          </p:txBody>
        </p:sp>
      </p:grp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E592B532-B209-8E45-924F-79876A221A71}"/>
              </a:ext>
            </a:extLst>
          </p:cNvPr>
          <p:cNvSpPr>
            <a:spLocks noChangeAspect="1"/>
          </p:cNvSpPr>
          <p:nvPr/>
        </p:nvSpPr>
        <p:spPr>
          <a:xfrm>
            <a:off x="615670" y="4672050"/>
            <a:ext cx="144000" cy="144000"/>
          </a:xfrm>
          <a:prstGeom prst="roundRect">
            <a:avLst/>
          </a:prstGeom>
          <a:solidFill>
            <a:srgbClr val="D0E7EC"/>
          </a:solidFill>
          <a:ln>
            <a:solidFill>
              <a:srgbClr val="D0E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29A19E37-A367-7847-B4A2-D7E0D16A679F}"/>
              </a:ext>
            </a:extLst>
          </p:cNvPr>
          <p:cNvSpPr>
            <a:spLocks noChangeAspect="1"/>
          </p:cNvSpPr>
          <p:nvPr/>
        </p:nvSpPr>
        <p:spPr>
          <a:xfrm>
            <a:off x="615670" y="4984460"/>
            <a:ext cx="144000" cy="144000"/>
          </a:xfrm>
          <a:prstGeom prst="roundRect">
            <a:avLst/>
          </a:prstGeom>
          <a:solidFill>
            <a:srgbClr val="D0E7EC"/>
          </a:solidFill>
          <a:ln>
            <a:solidFill>
              <a:srgbClr val="D0E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48CB69A5-A0C5-CA46-AAB1-764355534115}"/>
              </a:ext>
            </a:extLst>
          </p:cNvPr>
          <p:cNvSpPr>
            <a:spLocks noChangeAspect="1"/>
          </p:cNvSpPr>
          <p:nvPr/>
        </p:nvSpPr>
        <p:spPr>
          <a:xfrm>
            <a:off x="615670" y="5296870"/>
            <a:ext cx="144000" cy="144000"/>
          </a:xfrm>
          <a:prstGeom prst="roundRect">
            <a:avLst/>
          </a:prstGeom>
          <a:solidFill>
            <a:srgbClr val="D0E7EC"/>
          </a:solidFill>
          <a:ln>
            <a:solidFill>
              <a:srgbClr val="D0E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0E679713-19DE-E34E-94D7-6DBD91FC36A6}"/>
              </a:ext>
            </a:extLst>
          </p:cNvPr>
          <p:cNvGrpSpPr/>
          <p:nvPr/>
        </p:nvGrpSpPr>
        <p:grpSpPr>
          <a:xfrm>
            <a:off x="4047474" y="6128458"/>
            <a:ext cx="2075825" cy="369332"/>
            <a:chOff x="456895" y="5135977"/>
            <a:chExt cx="2075825" cy="369332"/>
          </a:xfrm>
        </p:grpSpPr>
        <p:sp>
          <p:nvSpPr>
            <p:cNvPr id="43" name="Rectangle : avec coins arrondis en haut 42">
              <a:extLst>
                <a:ext uri="{FF2B5EF4-FFF2-40B4-BE49-F238E27FC236}">
                  <a16:creationId xmlns:a16="http://schemas.microsoft.com/office/drawing/2014/main" id="{2DEF66F7-3820-234E-8410-380E62EB17A4}"/>
                </a:ext>
              </a:extLst>
            </p:cNvPr>
            <p:cNvSpPr/>
            <p:nvPr/>
          </p:nvSpPr>
          <p:spPr>
            <a:xfrm>
              <a:off x="515552" y="5161999"/>
              <a:ext cx="1928284" cy="310833"/>
            </a:xfrm>
            <a:prstGeom prst="round2SameRect">
              <a:avLst>
                <a:gd name="adj1" fmla="val 42755"/>
                <a:gd name="adj2" fmla="val 0"/>
              </a:avLst>
            </a:prstGeom>
            <a:solidFill>
              <a:srgbClr val="D0E7EC"/>
            </a:solidFill>
            <a:ln w="25400">
              <a:solidFill>
                <a:srgbClr val="D0E7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solidFill>
                  <a:schemeClr val="bg1"/>
                </a:solidFill>
                <a:latin typeface="Avenir Book" panose="02000503020000020003" pitchFamily="2" charset="0"/>
                <a:ea typeface="HelloIHeart1" panose="02000603000000000000" pitchFamily="2" charset="0"/>
              </a:endParaRP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47139417-3918-C74F-9E2B-906C1D9C1125}"/>
                </a:ext>
              </a:extLst>
            </p:cNvPr>
            <p:cNvSpPr txBox="1"/>
            <p:nvPr/>
          </p:nvSpPr>
          <p:spPr>
            <a:xfrm>
              <a:off x="456895" y="5135977"/>
              <a:ext cx="2075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À NE PAS MANQUER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C979B798-B250-0B4D-A213-1A310DC6C62A}"/>
              </a:ext>
            </a:extLst>
          </p:cNvPr>
          <p:cNvSpPr/>
          <p:nvPr/>
        </p:nvSpPr>
        <p:spPr>
          <a:xfrm rot="10800000">
            <a:off x="500762" y="6524613"/>
            <a:ext cx="2966083" cy="3181990"/>
          </a:xfrm>
          <a:prstGeom prst="rect">
            <a:avLst/>
          </a:prstGeom>
          <a:solidFill>
            <a:schemeClr val="bg1"/>
          </a:solidFill>
          <a:ln w="25400">
            <a:solidFill>
              <a:srgbClr val="D0E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______________________________</a:t>
            </a:r>
          </a:p>
          <a:p>
            <a:pPr algn="ctr">
              <a:lnSpc>
                <a:spcPct val="130000"/>
              </a:lnSpc>
            </a:pP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______________________________</a:t>
            </a:r>
          </a:p>
          <a:p>
            <a:pPr algn="ctr">
              <a:lnSpc>
                <a:spcPct val="130000"/>
              </a:lnSpc>
            </a:pP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______________________________</a:t>
            </a:r>
          </a:p>
          <a:p>
            <a:pPr algn="ctr">
              <a:lnSpc>
                <a:spcPct val="130000"/>
              </a:lnSpc>
            </a:pP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______________________________</a:t>
            </a:r>
          </a:p>
          <a:p>
            <a:pPr algn="ctr">
              <a:lnSpc>
                <a:spcPct val="130000"/>
              </a:lnSpc>
            </a:pP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______________________________</a:t>
            </a:r>
          </a:p>
          <a:p>
            <a:pPr algn="ctr">
              <a:lnSpc>
                <a:spcPct val="130000"/>
              </a:lnSpc>
            </a:pP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______________________________</a:t>
            </a:r>
          </a:p>
          <a:p>
            <a:pPr algn="ctr">
              <a:lnSpc>
                <a:spcPct val="130000"/>
              </a:lnSpc>
            </a:pP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______________________________</a:t>
            </a:r>
          </a:p>
          <a:p>
            <a:pPr algn="ctr">
              <a:lnSpc>
                <a:spcPct val="130000"/>
              </a:lnSpc>
            </a:pP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______________________________</a:t>
            </a:r>
          </a:p>
          <a:p>
            <a:pPr algn="ctr">
              <a:lnSpc>
                <a:spcPct val="130000"/>
              </a:lnSpc>
            </a:pP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______________________________</a:t>
            </a:r>
          </a:p>
          <a:p>
            <a:pPr algn="ctr">
              <a:lnSpc>
                <a:spcPct val="130000"/>
              </a:lnSpc>
            </a:pP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______________________________</a:t>
            </a:r>
          </a:p>
          <a:p>
            <a:pPr algn="ctr">
              <a:lnSpc>
                <a:spcPct val="130000"/>
              </a:lnSpc>
            </a:pP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______________________________</a:t>
            </a:r>
          </a:p>
          <a:p>
            <a:pPr algn="r">
              <a:lnSpc>
                <a:spcPct val="130000"/>
              </a:lnSpc>
            </a:pP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ctr"/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693A8E7-D1A8-3A4A-88FE-64B8E4BBE25F}"/>
              </a:ext>
            </a:extLst>
          </p:cNvPr>
          <p:cNvSpPr/>
          <p:nvPr/>
        </p:nvSpPr>
        <p:spPr>
          <a:xfrm rot="10800000">
            <a:off x="4115419" y="6520353"/>
            <a:ext cx="2966083" cy="3181990"/>
          </a:xfrm>
          <a:prstGeom prst="rect">
            <a:avLst/>
          </a:prstGeom>
          <a:solidFill>
            <a:schemeClr val="bg1"/>
          </a:solidFill>
          <a:ln w="25400">
            <a:solidFill>
              <a:srgbClr val="D0E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______________________________</a:t>
            </a:r>
          </a:p>
          <a:p>
            <a:pPr algn="ctr">
              <a:lnSpc>
                <a:spcPct val="130000"/>
              </a:lnSpc>
            </a:pP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______________________________</a:t>
            </a:r>
          </a:p>
          <a:p>
            <a:pPr algn="ctr">
              <a:lnSpc>
                <a:spcPct val="130000"/>
              </a:lnSpc>
            </a:pP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______________________________</a:t>
            </a:r>
          </a:p>
          <a:p>
            <a:pPr algn="ctr">
              <a:lnSpc>
                <a:spcPct val="130000"/>
              </a:lnSpc>
            </a:pP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______________________________</a:t>
            </a:r>
          </a:p>
          <a:p>
            <a:pPr algn="ctr">
              <a:lnSpc>
                <a:spcPct val="130000"/>
              </a:lnSpc>
            </a:pP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______________________________</a:t>
            </a:r>
          </a:p>
          <a:p>
            <a:pPr algn="ctr">
              <a:lnSpc>
                <a:spcPct val="130000"/>
              </a:lnSpc>
            </a:pP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______________________________</a:t>
            </a:r>
          </a:p>
          <a:p>
            <a:pPr algn="ctr">
              <a:lnSpc>
                <a:spcPct val="130000"/>
              </a:lnSpc>
            </a:pP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______________________________</a:t>
            </a:r>
          </a:p>
          <a:p>
            <a:pPr algn="ctr">
              <a:lnSpc>
                <a:spcPct val="130000"/>
              </a:lnSpc>
            </a:pP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______________________________</a:t>
            </a:r>
          </a:p>
          <a:p>
            <a:pPr algn="ctr">
              <a:lnSpc>
                <a:spcPct val="130000"/>
              </a:lnSpc>
            </a:pP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______________________________</a:t>
            </a:r>
          </a:p>
          <a:p>
            <a:pPr algn="ctr">
              <a:lnSpc>
                <a:spcPct val="130000"/>
              </a:lnSpc>
            </a:pP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______________________________</a:t>
            </a:r>
          </a:p>
          <a:p>
            <a:pPr algn="ctr">
              <a:lnSpc>
                <a:spcPct val="130000"/>
              </a:lnSpc>
            </a:pP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______________________________</a:t>
            </a:r>
          </a:p>
          <a:p>
            <a:pPr algn="ctr">
              <a:lnSpc>
                <a:spcPct val="130000"/>
              </a:lnSpc>
            </a:pPr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5E37AAD3-0869-414D-A77C-651307E90F5F}"/>
              </a:ext>
            </a:extLst>
          </p:cNvPr>
          <p:cNvSpPr txBox="1"/>
          <p:nvPr/>
        </p:nvSpPr>
        <p:spPr>
          <a:xfrm>
            <a:off x="1312985" y="108994"/>
            <a:ext cx="59771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800" dirty="0">
                <a:latin typeface="Springwood Line DEMO" pitchFamily="2" charset="77"/>
              </a:rPr>
              <a:t>ma to-do list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010A0A88-D440-3549-85D6-B1F18B4AAB05}"/>
              </a:ext>
            </a:extLst>
          </p:cNvPr>
          <p:cNvSpPr>
            <a:spLocks noChangeAspect="1"/>
          </p:cNvSpPr>
          <p:nvPr/>
        </p:nvSpPr>
        <p:spPr>
          <a:xfrm>
            <a:off x="615670" y="5629187"/>
            <a:ext cx="144000" cy="144000"/>
          </a:xfrm>
          <a:prstGeom prst="roundRect">
            <a:avLst/>
          </a:prstGeom>
          <a:solidFill>
            <a:srgbClr val="D0E7EC"/>
          </a:solidFill>
          <a:ln>
            <a:solidFill>
              <a:srgbClr val="D0E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A7ADB2E-521E-2441-A147-54364E7F1A30}"/>
              </a:ext>
            </a:extLst>
          </p:cNvPr>
          <p:cNvSpPr txBox="1"/>
          <p:nvPr/>
        </p:nvSpPr>
        <p:spPr>
          <a:xfrm>
            <a:off x="527868" y="6578439"/>
            <a:ext cx="3011017" cy="321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GP" sz="1490" dirty="0">
                <a:latin typeface="+mj-lt"/>
              </a:rPr>
              <a:t>- Recommander une liste de 10 livres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B03BAD12-DB7A-1345-92C1-12511D05EE67}"/>
              </a:ext>
            </a:extLst>
          </p:cNvPr>
          <p:cNvSpPr txBox="1"/>
          <p:nvPr/>
        </p:nvSpPr>
        <p:spPr>
          <a:xfrm>
            <a:off x="515552" y="6854828"/>
            <a:ext cx="3011017" cy="321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GP" sz="1490" dirty="0">
                <a:latin typeface="+mj-lt"/>
              </a:rPr>
              <a:t>à lire aux CM1</a:t>
            </a:r>
            <a:endParaRPr lang="fr-GP" sz="1490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81F893B2-5582-7540-A338-9F8D5498B5BE}"/>
              </a:ext>
            </a:extLst>
          </p:cNvPr>
          <p:cNvSpPr txBox="1"/>
          <p:nvPr/>
        </p:nvSpPr>
        <p:spPr>
          <a:xfrm>
            <a:off x="527868" y="7131124"/>
            <a:ext cx="2850332" cy="321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GP" sz="1490" dirty="0">
                <a:latin typeface="+mj-lt"/>
              </a:rPr>
              <a:t>- Cat and Mouse go around english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411B0DA8-61D2-C541-9461-772BE021A484}"/>
              </a:ext>
            </a:extLst>
          </p:cNvPr>
          <p:cNvSpPr txBox="1"/>
          <p:nvPr/>
        </p:nvSpPr>
        <p:spPr>
          <a:xfrm>
            <a:off x="515552" y="7407513"/>
            <a:ext cx="3011017" cy="321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90" dirty="0">
                <a:latin typeface="+mj-lt"/>
              </a:rPr>
              <a:t>s</a:t>
            </a:r>
            <a:r>
              <a:rPr lang="fr-GP" sz="1490" dirty="0">
                <a:latin typeface="+mj-lt"/>
              </a:rPr>
              <a:t>peaking countries</a:t>
            </a:r>
            <a:endParaRPr lang="fr-GP" sz="1490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2E44FF83-DE70-7747-9247-0180F68C30F7}"/>
              </a:ext>
            </a:extLst>
          </p:cNvPr>
          <p:cNvSpPr txBox="1"/>
          <p:nvPr/>
        </p:nvSpPr>
        <p:spPr>
          <a:xfrm>
            <a:off x="4127734" y="6575267"/>
            <a:ext cx="1451359" cy="321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GP" sz="1490" dirty="0">
                <a:latin typeface="+mj-lt"/>
              </a:rPr>
              <a:t>- Dossiers SEGPA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FF44527C-BDF7-EB4B-A090-BA3F53A2B7C3}"/>
              </a:ext>
            </a:extLst>
          </p:cNvPr>
          <p:cNvSpPr txBox="1"/>
          <p:nvPr/>
        </p:nvSpPr>
        <p:spPr>
          <a:xfrm>
            <a:off x="527868" y="7682746"/>
            <a:ext cx="1831784" cy="321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GP" sz="1490" dirty="0">
                <a:latin typeface="+mj-lt"/>
              </a:rPr>
              <a:t>- Concours Kili + 2023</a:t>
            </a:r>
          </a:p>
        </p:txBody>
      </p:sp>
    </p:spTree>
    <p:extLst>
      <p:ext uri="{BB962C8B-B14F-4D97-AF65-F5344CB8AC3E}">
        <p14:creationId xmlns:p14="http://schemas.microsoft.com/office/powerpoint/2010/main" val="2275653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72DDFD7-C5AF-584F-82F3-9DF958DAB4DD}"/>
              </a:ext>
            </a:extLst>
          </p:cNvPr>
          <p:cNvCxnSpPr/>
          <p:nvPr/>
        </p:nvCxnSpPr>
        <p:spPr>
          <a:xfrm>
            <a:off x="288099" y="786102"/>
            <a:ext cx="7002049" cy="0"/>
          </a:xfrm>
          <a:prstGeom prst="line">
            <a:avLst/>
          </a:prstGeom>
          <a:ln w="60325">
            <a:solidFill>
              <a:srgbClr val="93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852D20B-A359-5543-8085-1C1CAE679A18}"/>
              </a:ext>
            </a:extLst>
          </p:cNvPr>
          <p:cNvSpPr/>
          <p:nvPr/>
        </p:nvSpPr>
        <p:spPr>
          <a:xfrm>
            <a:off x="-2" y="10014705"/>
            <a:ext cx="7559675" cy="677108"/>
          </a:xfrm>
          <a:prstGeom prst="rect">
            <a:avLst/>
          </a:prstGeom>
          <a:solidFill>
            <a:srgbClr val="93C9D5"/>
          </a:solidFill>
          <a:ln>
            <a:solidFill>
              <a:srgbClr val="93C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B74D7D64-5121-514C-BD10-068819963FE8}"/>
              </a:ext>
            </a:extLst>
          </p:cNvPr>
          <p:cNvGrpSpPr/>
          <p:nvPr/>
        </p:nvGrpSpPr>
        <p:grpSpPr>
          <a:xfrm>
            <a:off x="428878" y="1171786"/>
            <a:ext cx="6797832" cy="8596574"/>
            <a:chOff x="288099" y="1171786"/>
            <a:chExt cx="7078593" cy="8596574"/>
          </a:xfrm>
        </p:grpSpPr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CFF400ED-193D-1447-B626-4C01077F00BA}"/>
                </a:ext>
              </a:extLst>
            </p:cNvPr>
            <p:cNvSpPr/>
            <p:nvPr/>
          </p:nvSpPr>
          <p:spPr>
            <a:xfrm>
              <a:off x="373269" y="6928076"/>
              <a:ext cx="4368278" cy="2840284"/>
            </a:xfrm>
            <a:custGeom>
              <a:avLst/>
              <a:gdLst>
                <a:gd name="connsiteX0" fmla="*/ 0 w 4195017"/>
                <a:gd name="connsiteY0" fmla="*/ 544148 h 3264822"/>
                <a:gd name="connsiteX1" fmla="*/ 544148 w 4195017"/>
                <a:gd name="connsiteY1" fmla="*/ 0 h 3264822"/>
                <a:gd name="connsiteX2" fmla="*/ 1072291 w 4195017"/>
                <a:gd name="connsiteY2" fmla="*/ 0 h 3264822"/>
                <a:gd name="connsiteX3" fmla="*/ 1662568 w 4195017"/>
                <a:gd name="connsiteY3" fmla="*/ 0 h 3264822"/>
                <a:gd name="connsiteX4" fmla="*/ 2314979 w 4195017"/>
                <a:gd name="connsiteY4" fmla="*/ 0 h 3264822"/>
                <a:gd name="connsiteX5" fmla="*/ 2967390 w 4195017"/>
                <a:gd name="connsiteY5" fmla="*/ 0 h 3264822"/>
                <a:gd name="connsiteX6" fmla="*/ 3650869 w 4195017"/>
                <a:gd name="connsiteY6" fmla="*/ 0 h 3264822"/>
                <a:gd name="connsiteX7" fmla="*/ 4195017 w 4195017"/>
                <a:gd name="connsiteY7" fmla="*/ 544148 h 3264822"/>
                <a:gd name="connsiteX8" fmla="*/ 4195017 w 4195017"/>
                <a:gd name="connsiteY8" fmla="*/ 1088280 h 3264822"/>
                <a:gd name="connsiteX9" fmla="*/ 4195017 w 4195017"/>
                <a:gd name="connsiteY9" fmla="*/ 1675942 h 3264822"/>
                <a:gd name="connsiteX10" fmla="*/ 4195017 w 4195017"/>
                <a:gd name="connsiteY10" fmla="*/ 2720674 h 3264822"/>
                <a:gd name="connsiteX11" fmla="*/ 3650869 w 4195017"/>
                <a:gd name="connsiteY11" fmla="*/ 3264822 h 3264822"/>
                <a:gd name="connsiteX12" fmla="*/ 3029525 w 4195017"/>
                <a:gd name="connsiteY12" fmla="*/ 3264822 h 3264822"/>
                <a:gd name="connsiteX13" fmla="*/ 2346046 w 4195017"/>
                <a:gd name="connsiteY13" fmla="*/ 3264822 h 3264822"/>
                <a:gd name="connsiteX14" fmla="*/ 1662568 w 4195017"/>
                <a:gd name="connsiteY14" fmla="*/ 3264822 h 3264822"/>
                <a:gd name="connsiteX15" fmla="*/ 544148 w 4195017"/>
                <a:gd name="connsiteY15" fmla="*/ 3264822 h 3264822"/>
                <a:gd name="connsiteX16" fmla="*/ 0 w 4195017"/>
                <a:gd name="connsiteY16" fmla="*/ 2720674 h 3264822"/>
                <a:gd name="connsiteX17" fmla="*/ 0 w 4195017"/>
                <a:gd name="connsiteY17" fmla="*/ 2198308 h 3264822"/>
                <a:gd name="connsiteX18" fmla="*/ 0 w 4195017"/>
                <a:gd name="connsiteY18" fmla="*/ 1719472 h 3264822"/>
                <a:gd name="connsiteX19" fmla="*/ 0 w 4195017"/>
                <a:gd name="connsiteY19" fmla="*/ 1153575 h 3264822"/>
                <a:gd name="connsiteX20" fmla="*/ 0 w 4195017"/>
                <a:gd name="connsiteY20" fmla="*/ 544148 h 3264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95017" h="3264822" fill="none" extrusionOk="0">
                  <a:moveTo>
                    <a:pt x="0" y="544148"/>
                  </a:moveTo>
                  <a:cubicBezTo>
                    <a:pt x="-4728" y="281532"/>
                    <a:pt x="273271" y="205"/>
                    <a:pt x="544148" y="0"/>
                  </a:cubicBezTo>
                  <a:cubicBezTo>
                    <a:pt x="657332" y="22515"/>
                    <a:pt x="930811" y="-21291"/>
                    <a:pt x="1072291" y="0"/>
                  </a:cubicBezTo>
                  <a:cubicBezTo>
                    <a:pt x="1213771" y="21291"/>
                    <a:pt x="1402145" y="7715"/>
                    <a:pt x="1662568" y="0"/>
                  </a:cubicBezTo>
                  <a:cubicBezTo>
                    <a:pt x="1922991" y="-7715"/>
                    <a:pt x="2162444" y="-10442"/>
                    <a:pt x="2314979" y="0"/>
                  </a:cubicBezTo>
                  <a:cubicBezTo>
                    <a:pt x="2467514" y="10442"/>
                    <a:pt x="2660786" y="-11393"/>
                    <a:pt x="2967390" y="0"/>
                  </a:cubicBezTo>
                  <a:cubicBezTo>
                    <a:pt x="3273994" y="11393"/>
                    <a:pt x="3314899" y="2959"/>
                    <a:pt x="3650869" y="0"/>
                  </a:cubicBezTo>
                  <a:cubicBezTo>
                    <a:pt x="3960152" y="-8214"/>
                    <a:pt x="4173373" y="281428"/>
                    <a:pt x="4195017" y="544148"/>
                  </a:cubicBezTo>
                  <a:cubicBezTo>
                    <a:pt x="4177962" y="740798"/>
                    <a:pt x="4186776" y="866296"/>
                    <a:pt x="4195017" y="1088280"/>
                  </a:cubicBezTo>
                  <a:cubicBezTo>
                    <a:pt x="4203258" y="1310264"/>
                    <a:pt x="4180877" y="1467230"/>
                    <a:pt x="4195017" y="1675942"/>
                  </a:cubicBezTo>
                  <a:cubicBezTo>
                    <a:pt x="4209157" y="1884654"/>
                    <a:pt x="4194686" y="2449657"/>
                    <a:pt x="4195017" y="2720674"/>
                  </a:cubicBezTo>
                  <a:cubicBezTo>
                    <a:pt x="4187601" y="3017554"/>
                    <a:pt x="4019743" y="3265066"/>
                    <a:pt x="3650869" y="3264822"/>
                  </a:cubicBezTo>
                  <a:cubicBezTo>
                    <a:pt x="3505361" y="3262965"/>
                    <a:pt x="3202450" y="3265040"/>
                    <a:pt x="3029525" y="3264822"/>
                  </a:cubicBezTo>
                  <a:cubicBezTo>
                    <a:pt x="2856600" y="3264604"/>
                    <a:pt x="2665040" y="3277784"/>
                    <a:pt x="2346046" y="3264822"/>
                  </a:cubicBezTo>
                  <a:cubicBezTo>
                    <a:pt x="2027052" y="3251860"/>
                    <a:pt x="1843308" y="3270907"/>
                    <a:pt x="1662568" y="3264822"/>
                  </a:cubicBezTo>
                  <a:cubicBezTo>
                    <a:pt x="1481828" y="3258737"/>
                    <a:pt x="945879" y="3243226"/>
                    <a:pt x="544148" y="3264822"/>
                  </a:cubicBezTo>
                  <a:cubicBezTo>
                    <a:pt x="226369" y="3229521"/>
                    <a:pt x="8898" y="3017597"/>
                    <a:pt x="0" y="2720674"/>
                  </a:cubicBezTo>
                  <a:cubicBezTo>
                    <a:pt x="22357" y="2588922"/>
                    <a:pt x="-5587" y="2423990"/>
                    <a:pt x="0" y="2198308"/>
                  </a:cubicBezTo>
                  <a:cubicBezTo>
                    <a:pt x="5587" y="1972626"/>
                    <a:pt x="4737" y="1891541"/>
                    <a:pt x="0" y="1719472"/>
                  </a:cubicBezTo>
                  <a:cubicBezTo>
                    <a:pt x="-4737" y="1547403"/>
                    <a:pt x="530" y="1360760"/>
                    <a:pt x="0" y="1153575"/>
                  </a:cubicBezTo>
                  <a:cubicBezTo>
                    <a:pt x="-530" y="946390"/>
                    <a:pt x="18520" y="710328"/>
                    <a:pt x="0" y="544148"/>
                  </a:cubicBezTo>
                  <a:close/>
                </a:path>
                <a:path w="4195017" h="3264822" stroke="0" extrusionOk="0">
                  <a:moveTo>
                    <a:pt x="0" y="544148"/>
                  </a:moveTo>
                  <a:cubicBezTo>
                    <a:pt x="25243" y="202094"/>
                    <a:pt x="272628" y="27722"/>
                    <a:pt x="544148" y="0"/>
                  </a:cubicBezTo>
                  <a:cubicBezTo>
                    <a:pt x="772243" y="588"/>
                    <a:pt x="1081197" y="-31857"/>
                    <a:pt x="1227627" y="0"/>
                  </a:cubicBezTo>
                  <a:cubicBezTo>
                    <a:pt x="1374057" y="31857"/>
                    <a:pt x="1597724" y="-23637"/>
                    <a:pt x="1755769" y="0"/>
                  </a:cubicBezTo>
                  <a:cubicBezTo>
                    <a:pt x="1913814" y="23637"/>
                    <a:pt x="2167346" y="-19110"/>
                    <a:pt x="2346046" y="0"/>
                  </a:cubicBezTo>
                  <a:cubicBezTo>
                    <a:pt x="2524746" y="19110"/>
                    <a:pt x="2680957" y="-12495"/>
                    <a:pt x="2936323" y="0"/>
                  </a:cubicBezTo>
                  <a:cubicBezTo>
                    <a:pt x="3191689" y="12495"/>
                    <a:pt x="3501718" y="31643"/>
                    <a:pt x="3650869" y="0"/>
                  </a:cubicBezTo>
                  <a:cubicBezTo>
                    <a:pt x="3926095" y="16555"/>
                    <a:pt x="4236844" y="218465"/>
                    <a:pt x="4195017" y="544148"/>
                  </a:cubicBezTo>
                  <a:cubicBezTo>
                    <a:pt x="4211005" y="756242"/>
                    <a:pt x="4219537" y="836732"/>
                    <a:pt x="4195017" y="1110045"/>
                  </a:cubicBezTo>
                  <a:cubicBezTo>
                    <a:pt x="4170497" y="1383358"/>
                    <a:pt x="4186286" y="1453839"/>
                    <a:pt x="4195017" y="1675942"/>
                  </a:cubicBezTo>
                  <a:cubicBezTo>
                    <a:pt x="4203748" y="1898045"/>
                    <a:pt x="4198818" y="2032044"/>
                    <a:pt x="4195017" y="2176543"/>
                  </a:cubicBezTo>
                  <a:cubicBezTo>
                    <a:pt x="4191216" y="2321042"/>
                    <a:pt x="4198649" y="2467746"/>
                    <a:pt x="4195017" y="2720674"/>
                  </a:cubicBezTo>
                  <a:cubicBezTo>
                    <a:pt x="4160420" y="2985684"/>
                    <a:pt x="3950575" y="3204313"/>
                    <a:pt x="3650869" y="3264822"/>
                  </a:cubicBezTo>
                  <a:cubicBezTo>
                    <a:pt x="3437231" y="3292105"/>
                    <a:pt x="3218078" y="3262482"/>
                    <a:pt x="2998458" y="3264822"/>
                  </a:cubicBezTo>
                  <a:cubicBezTo>
                    <a:pt x="2778838" y="3267162"/>
                    <a:pt x="2589544" y="3258602"/>
                    <a:pt x="2377113" y="3264822"/>
                  </a:cubicBezTo>
                  <a:cubicBezTo>
                    <a:pt x="2164682" y="3271042"/>
                    <a:pt x="1962480" y="3251382"/>
                    <a:pt x="1755769" y="3264822"/>
                  </a:cubicBezTo>
                  <a:cubicBezTo>
                    <a:pt x="1549058" y="3278262"/>
                    <a:pt x="1391111" y="3286112"/>
                    <a:pt x="1227627" y="3264822"/>
                  </a:cubicBezTo>
                  <a:cubicBezTo>
                    <a:pt x="1064143" y="3243532"/>
                    <a:pt x="687074" y="3295340"/>
                    <a:pt x="544148" y="3264822"/>
                  </a:cubicBezTo>
                  <a:cubicBezTo>
                    <a:pt x="263466" y="3261449"/>
                    <a:pt x="7095" y="3019710"/>
                    <a:pt x="0" y="2720674"/>
                  </a:cubicBezTo>
                  <a:cubicBezTo>
                    <a:pt x="-7492" y="2568546"/>
                    <a:pt x="-3361" y="2285974"/>
                    <a:pt x="0" y="2133012"/>
                  </a:cubicBezTo>
                  <a:cubicBezTo>
                    <a:pt x="3361" y="1980050"/>
                    <a:pt x="19812" y="1806095"/>
                    <a:pt x="0" y="1545350"/>
                  </a:cubicBezTo>
                  <a:cubicBezTo>
                    <a:pt x="-19812" y="1284605"/>
                    <a:pt x="-11652" y="892517"/>
                    <a:pt x="0" y="544148"/>
                  </a:cubicBezTo>
                  <a:close/>
                </a:path>
              </a:pathLst>
            </a:custGeom>
            <a:pattFill prst="dkDnDiag">
              <a:fgClr>
                <a:srgbClr val="93C9D5"/>
              </a:fgClr>
              <a:bgClr>
                <a:schemeClr val="bg1"/>
              </a:bgClr>
            </a:pattFill>
            <a:ln w="12700">
              <a:solidFill>
                <a:srgbClr val="93C9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fr-FR" sz="1400" dirty="0">
                <a:solidFill>
                  <a:schemeClr val="tx1"/>
                </a:solidFill>
                <a:latin typeface="Avenir Next Condensed" panose="020B0506020202020204" pitchFamily="34" charset="0"/>
              </a:endParaRPr>
            </a:p>
          </p:txBody>
        </p:sp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618DCC24-C6FD-F546-BF97-11BE4BAE5B49}"/>
                </a:ext>
              </a:extLst>
            </p:cNvPr>
            <p:cNvSpPr/>
            <p:nvPr/>
          </p:nvSpPr>
          <p:spPr>
            <a:xfrm>
              <a:off x="5012713" y="4432402"/>
              <a:ext cx="2353979" cy="2249330"/>
            </a:xfrm>
            <a:custGeom>
              <a:avLst/>
              <a:gdLst>
                <a:gd name="connsiteX0" fmla="*/ 0 w 2260612"/>
                <a:gd name="connsiteY0" fmla="*/ 376776 h 2379134"/>
                <a:gd name="connsiteX1" fmla="*/ 376776 w 2260612"/>
                <a:gd name="connsiteY1" fmla="*/ 0 h 2379134"/>
                <a:gd name="connsiteX2" fmla="*/ 909271 w 2260612"/>
                <a:gd name="connsiteY2" fmla="*/ 0 h 2379134"/>
                <a:gd name="connsiteX3" fmla="*/ 1441765 w 2260612"/>
                <a:gd name="connsiteY3" fmla="*/ 0 h 2379134"/>
                <a:gd name="connsiteX4" fmla="*/ 1883836 w 2260612"/>
                <a:gd name="connsiteY4" fmla="*/ 0 h 2379134"/>
                <a:gd name="connsiteX5" fmla="*/ 2260612 w 2260612"/>
                <a:gd name="connsiteY5" fmla="*/ 376776 h 2379134"/>
                <a:gd name="connsiteX6" fmla="*/ 2260612 w 2260612"/>
                <a:gd name="connsiteY6" fmla="*/ 869869 h 2379134"/>
                <a:gd name="connsiteX7" fmla="*/ 2260612 w 2260612"/>
                <a:gd name="connsiteY7" fmla="*/ 1395474 h 2379134"/>
                <a:gd name="connsiteX8" fmla="*/ 2260612 w 2260612"/>
                <a:gd name="connsiteY8" fmla="*/ 2002358 h 2379134"/>
                <a:gd name="connsiteX9" fmla="*/ 1883836 w 2260612"/>
                <a:gd name="connsiteY9" fmla="*/ 2379134 h 2379134"/>
                <a:gd name="connsiteX10" fmla="*/ 1411624 w 2260612"/>
                <a:gd name="connsiteY10" fmla="*/ 2379134 h 2379134"/>
                <a:gd name="connsiteX11" fmla="*/ 924341 w 2260612"/>
                <a:gd name="connsiteY11" fmla="*/ 2379134 h 2379134"/>
                <a:gd name="connsiteX12" fmla="*/ 376776 w 2260612"/>
                <a:gd name="connsiteY12" fmla="*/ 2379134 h 2379134"/>
                <a:gd name="connsiteX13" fmla="*/ 0 w 2260612"/>
                <a:gd name="connsiteY13" fmla="*/ 2002358 h 2379134"/>
                <a:gd name="connsiteX14" fmla="*/ 0 w 2260612"/>
                <a:gd name="connsiteY14" fmla="*/ 1476753 h 2379134"/>
                <a:gd name="connsiteX15" fmla="*/ 0 w 2260612"/>
                <a:gd name="connsiteY15" fmla="*/ 934892 h 2379134"/>
                <a:gd name="connsiteX16" fmla="*/ 0 w 2260612"/>
                <a:gd name="connsiteY16" fmla="*/ 376776 h 237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60612" h="2379134" fill="none" extrusionOk="0">
                  <a:moveTo>
                    <a:pt x="0" y="376776"/>
                  </a:moveTo>
                  <a:cubicBezTo>
                    <a:pt x="7619" y="167393"/>
                    <a:pt x="196967" y="-5934"/>
                    <a:pt x="376776" y="0"/>
                  </a:cubicBezTo>
                  <a:cubicBezTo>
                    <a:pt x="548232" y="3782"/>
                    <a:pt x="780300" y="1029"/>
                    <a:pt x="909271" y="0"/>
                  </a:cubicBezTo>
                  <a:cubicBezTo>
                    <a:pt x="1038242" y="-1029"/>
                    <a:pt x="1316064" y="13137"/>
                    <a:pt x="1441765" y="0"/>
                  </a:cubicBezTo>
                  <a:cubicBezTo>
                    <a:pt x="1567466" y="-13137"/>
                    <a:pt x="1699526" y="-12149"/>
                    <a:pt x="1883836" y="0"/>
                  </a:cubicBezTo>
                  <a:cubicBezTo>
                    <a:pt x="2088828" y="24821"/>
                    <a:pt x="2311645" y="169040"/>
                    <a:pt x="2260612" y="376776"/>
                  </a:cubicBezTo>
                  <a:cubicBezTo>
                    <a:pt x="2279581" y="619239"/>
                    <a:pt x="2245603" y="638919"/>
                    <a:pt x="2260612" y="869869"/>
                  </a:cubicBezTo>
                  <a:cubicBezTo>
                    <a:pt x="2275621" y="1100819"/>
                    <a:pt x="2273438" y="1225079"/>
                    <a:pt x="2260612" y="1395474"/>
                  </a:cubicBezTo>
                  <a:cubicBezTo>
                    <a:pt x="2247786" y="1565870"/>
                    <a:pt x="2272704" y="1780243"/>
                    <a:pt x="2260612" y="2002358"/>
                  </a:cubicBezTo>
                  <a:cubicBezTo>
                    <a:pt x="2286271" y="2243644"/>
                    <a:pt x="2069337" y="2339685"/>
                    <a:pt x="1883836" y="2379134"/>
                  </a:cubicBezTo>
                  <a:cubicBezTo>
                    <a:pt x="1717874" y="2362670"/>
                    <a:pt x="1606461" y="2398962"/>
                    <a:pt x="1411624" y="2379134"/>
                  </a:cubicBezTo>
                  <a:cubicBezTo>
                    <a:pt x="1216787" y="2359306"/>
                    <a:pt x="1035574" y="2376005"/>
                    <a:pt x="924341" y="2379134"/>
                  </a:cubicBezTo>
                  <a:cubicBezTo>
                    <a:pt x="813108" y="2382263"/>
                    <a:pt x="578675" y="2388052"/>
                    <a:pt x="376776" y="2379134"/>
                  </a:cubicBezTo>
                  <a:cubicBezTo>
                    <a:pt x="149448" y="2378282"/>
                    <a:pt x="59" y="2165613"/>
                    <a:pt x="0" y="2002358"/>
                  </a:cubicBezTo>
                  <a:cubicBezTo>
                    <a:pt x="13416" y="1846046"/>
                    <a:pt x="12867" y="1611779"/>
                    <a:pt x="0" y="1476753"/>
                  </a:cubicBezTo>
                  <a:cubicBezTo>
                    <a:pt x="-12867" y="1341727"/>
                    <a:pt x="-3295" y="1047391"/>
                    <a:pt x="0" y="934892"/>
                  </a:cubicBezTo>
                  <a:cubicBezTo>
                    <a:pt x="3295" y="822393"/>
                    <a:pt x="16602" y="558666"/>
                    <a:pt x="0" y="376776"/>
                  </a:cubicBezTo>
                  <a:close/>
                </a:path>
                <a:path w="2260612" h="2379134" stroke="0" extrusionOk="0">
                  <a:moveTo>
                    <a:pt x="0" y="376776"/>
                  </a:moveTo>
                  <a:cubicBezTo>
                    <a:pt x="7835" y="155798"/>
                    <a:pt x="203360" y="33138"/>
                    <a:pt x="376776" y="0"/>
                  </a:cubicBezTo>
                  <a:cubicBezTo>
                    <a:pt x="486423" y="566"/>
                    <a:pt x="675167" y="-2866"/>
                    <a:pt x="909271" y="0"/>
                  </a:cubicBezTo>
                  <a:cubicBezTo>
                    <a:pt x="1143376" y="2866"/>
                    <a:pt x="1219516" y="18860"/>
                    <a:pt x="1366412" y="0"/>
                  </a:cubicBezTo>
                  <a:cubicBezTo>
                    <a:pt x="1513308" y="-18860"/>
                    <a:pt x="1666091" y="10320"/>
                    <a:pt x="1883836" y="0"/>
                  </a:cubicBezTo>
                  <a:cubicBezTo>
                    <a:pt x="2118202" y="-41918"/>
                    <a:pt x="2294496" y="165445"/>
                    <a:pt x="2260612" y="376776"/>
                  </a:cubicBezTo>
                  <a:cubicBezTo>
                    <a:pt x="2233589" y="645970"/>
                    <a:pt x="2269995" y="708648"/>
                    <a:pt x="2260612" y="918637"/>
                  </a:cubicBezTo>
                  <a:cubicBezTo>
                    <a:pt x="2251229" y="1128626"/>
                    <a:pt x="2252785" y="1269149"/>
                    <a:pt x="2260612" y="1411730"/>
                  </a:cubicBezTo>
                  <a:cubicBezTo>
                    <a:pt x="2268439" y="1554311"/>
                    <a:pt x="2257029" y="1804899"/>
                    <a:pt x="2260612" y="2002358"/>
                  </a:cubicBezTo>
                  <a:cubicBezTo>
                    <a:pt x="2277124" y="2211034"/>
                    <a:pt x="2105193" y="2406756"/>
                    <a:pt x="1883836" y="2379134"/>
                  </a:cubicBezTo>
                  <a:cubicBezTo>
                    <a:pt x="1718575" y="2375799"/>
                    <a:pt x="1617923" y="2359537"/>
                    <a:pt x="1396553" y="2379134"/>
                  </a:cubicBezTo>
                  <a:cubicBezTo>
                    <a:pt x="1175183" y="2398731"/>
                    <a:pt x="1009684" y="2356101"/>
                    <a:pt x="894200" y="2379134"/>
                  </a:cubicBezTo>
                  <a:cubicBezTo>
                    <a:pt x="778716" y="2402167"/>
                    <a:pt x="505803" y="2365024"/>
                    <a:pt x="376776" y="2379134"/>
                  </a:cubicBezTo>
                  <a:cubicBezTo>
                    <a:pt x="176558" y="2416573"/>
                    <a:pt x="-851" y="2202429"/>
                    <a:pt x="0" y="2002358"/>
                  </a:cubicBezTo>
                  <a:cubicBezTo>
                    <a:pt x="12812" y="1827374"/>
                    <a:pt x="-201" y="1648267"/>
                    <a:pt x="0" y="1493009"/>
                  </a:cubicBezTo>
                  <a:cubicBezTo>
                    <a:pt x="201" y="1337751"/>
                    <a:pt x="465" y="1212478"/>
                    <a:pt x="0" y="999916"/>
                  </a:cubicBezTo>
                  <a:cubicBezTo>
                    <a:pt x="-465" y="787354"/>
                    <a:pt x="5916" y="529467"/>
                    <a:pt x="0" y="376776"/>
                  </a:cubicBezTo>
                  <a:close/>
                </a:path>
              </a:pathLst>
            </a:custGeom>
            <a:pattFill prst="dkDnDiag">
              <a:fgClr>
                <a:srgbClr val="93C9D5"/>
              </a:fgClr>
              <a:bgClr>
                <a:schemeClr val="bg1"/>
              </a:bgClr>
            </a:pattFill>
            <a:ln w="12700">
              <a:solidFill>
                <a:srgbClr val="93C9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fr-FR" sz="1400" dirty="0">
                <a:solidFill>
                  <a:schemeClr val="tx1"/>
                </a:solidFill>
                <a:latin typeface="Avenir Next Condensed" panose="020B0506020202020204" pitchFamily="34" charset="0"/>
              </a:endParaRPr>
            </a:p>
          </p:txBody>
        </p:sp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BD6156B8-7D53-D745-A5B3-B5522DBAED9D}"/>
                </a:ext>
              </a:extLst>
            </p:cNvPr>
            <p:cNvSpPr/>
            <p:nvPr/>
          </p:nvSpPr>
          <p:spPr>
            <a:xfrm>
              <a:off x="2975017" y="1245555"/>
              <a:ext cx="4368278" cy="2883666"/>
            </a:xfrm>
            <a:custGeom>
              <a:avLst/>
              <a:gdLst>
                <a:gd name="connsiteX0" fmla="*/ 0 w 4195017"/>
                <a:gd name="connsiteY0" fmla="*/ 508838 h 3052965"/>
                <a:gd name="connsiteX1" fmla="*/ 508838 w 4195017"/>
                <a:gd name="connsiteY1" fmla="*/ 0 h 3052965"/>
                <a:gd name="connsiteX2" fmla="*/ 1080759 w 4195017"/>
                <a:gd name="connsiteY2" fmla="*/ 0 h 3052965"/>
                <a:gd name="connsiteX3" fmla="*/ 1620907 w 4195017"/>
                <a:gd name="connsiteY3" fmla="*/ 0 h 3052965"/>
                <a:gd name="connsiteX4" fmla="*/ 2224602 w 4195017"/>
                <a:gd name="connsiteY4" fmla="*/ 0 h 3052965"/>
                <a:gd name="connsiteX5" fmla="*/ 2828297 w 4195017"/>
                <a:gd name="connsiteY5" fmla="*/ 0 h 3052965"/>
                <a:gd name="connsiteX6" fmla="*/ 3686179 w 4195017"/>
                <a:gd name="connsiteY6" fmla="*/ 0 h 3052965"/>
                <a:gd name="connsiteX7" fmla="*/ 4195017 w 4195017"/>
                <a:gd name="connsiteY7" fmla="*/ 508838 h 3052965"/>
                <a:gd name="connsiteX8" fmla="*/ 4195017 w 4195017"/>
                <a:gd name="connsiteY8" fmla="*/ 1126209 h 3052965"/>
                <a:gd name="connsiteX9" fmla="*/ 4195017 w 4195017"/>
                <a:gd name="connsiteY9" fmla="*/ 1743580 h 3052965"/>
                <a:gd name="connsiteX10" fmla="*/ 4195017 w 4195017"/>
                <a:gd name="connsiteY10" fmla="*/ 2544127 h 3052965"/>
                <a:gd name="connsiteX11" fmla="*/ 3686179 w 4195017"/>
                <a:gd name="connsiteY11" fmla="*/ 3052965 h 3052965"/>
                <a:gd name="connsiteX12" fmla="*/ 3050711 w 4195017"/>
                <a:gd name="connsiteY12" fmla="*/ 3052965 h 3052965"/>
                <a:gd name="connsiteX13" fmla="*/ 2510563 w 4195017"/>
                <a:gd name="connsiteY13" fmla="*/ 3052965 h 3052965"/>
                <a:gd name="connsiteX14" fmla="*/ 1938641 w 4195017"/>
                <a:gd name="connsiteY14" fmla="*/ 3052965 h 3052965"/>
                <a:gd name="connsiteX15" fmla="*/ 1239626 w 4195017"/>
                <a:gd name="connsiteY15" fmla="*/ 3052965 h 3052965"/>
                <a:gd name="connsiteX16" fmla="*/ 508838 w 4195017"/>
                <a:gd name="connsiteY16" fmla="*/ 3052965 h 3052965"/>
                <a:gd name="connsiteX17" fmla="*/ 0 w 4195017"/>
                <a:gd name="connsiteY17" fmla="*/ 2544127 h 3052965"/>
                <a:gd name="connsiteX18" fmla="*/ 0 w 4195017"/>
                <a:gd name="connsiteY18" fmla="*/ 1906403 h 3052965"/>
                <a:gd name="connsiteX19" fmla="*/ 0 w 4195017"/>
                <a:gd name="connsiteY19" fmla="*/ 1289032 h 3052965"/>
                <a:gd name="connsiteX20" fmla="*/ 0 w 4195017"/>
                <a:gd name="connsiteY20" fmla="*/ 508838 h 3052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95017" h="3052965" fill="none" extrusionOk="0">
                  <a:moveTo>
                    <a:pt x="0" y="508838"/>
                  </a:moveTo>
                  <a:cubicBezTo>
                    <a:pt x="17131" y="273100"/>
                    <a:pt x="207737" y="-7820"/>
                    <a:pt x="508838" y="0"/>
                  </a:cubicBezTo>
                  <a:cubicBezTo>
                    <a:pt x="679741" y="75"/>
                    <a:pt x="841483" y="22860"/>
                    <a:pt x="1080759" y="0"/>
                  </a:cubicBezTo>
                  <a:cubicBezTo>
                    <a:pt x="1320035" y="-22860"/>
                    <a:pt x="1452974" y="23907"/>
                    <a:pt x="1620907" y="0"/>
                  </a:cubicBezTo>
                  <a:cubicBezTo>
                    <a:pt x="1788840" y="-23907"/>
                    <a:pt x="1952064" y="-14671"/>
                    <a:pt x="2224602" y="0"/>
                  </a:cubicBezTo>
                  <a:cubicBezTo>
                    <a:pt x="2497141" y="14671"/>
                    <a:pt x="2668036" y="-15972"/>
                    <a:pt x="2828297" y="0"/>
                  </a:cubicBezTo>
                  <a:cubicBezTo>
                    <a:pt x="2988559" y="15972"/>
                    <a:pt x="3284871" y="-35533"/>
                    <a:pt x="3686179" y="0"/>
                  </a:cubicBezTo>
                  <a:cubicBezTo>
                    <a:pt x="3914401" y="-40455"/>
                    <a:pt x="4188337" y="247486"/>
                    <a:pt x="4195017" y="508838"/>
                  </a:cubicBezTo>
                  <a:cubicBezTo>
                    <a:pt x="4204604" y="793660"/>
                    <a:pt x="4193309" y="877786"/>
                    <a:pt x="4195017" y="1126209"/>
                  </a:cubicBezTo>
                  <a:cubicBezTo>
                    <a:pt x="4196725" y="1374632"/>
                    <a:pt x="4204195" y="1501826"/>
                    <a:pt x="4195017" y="1743580"/>
                  </a:cubicBezTo>
                  <a:cubicBezTo>
                    <a:pt x="4185839" y="1985334"/>
                    <a:pt x="4190144" y="2205563"/>
                    <a:pt x="4195017" y="2544127"/>
                  </a:cubicBezTo>
                  <a:cubicBezTo>
                    <a:pt x="4204398" y="2788106"/>
                    <a:pt x="3938390" y="3001398"/>
                    <a:pt x="3686179" y="3052965"/>
                  </a:cubicBezTo>
                  <a:cubicBezTo>
                    <a:pt x="3474536" y="3078820"/>
                    <a:pt x="3322191" y="3082615"/>
                    <a:pt x="3050711" y="3052965"/>
                  </a:cubicBezTo>
                  <a:cubicBezTo>
                    <a:pt x="2779231" y="3023315"/>
                    <a:pt x="2767551" y="3072146"/>
                    <a:pt x="2510563" y="3052965"/>
                  </a:cubicBezTo>
                  <a:cubicBezTo>
                    <a:pt x="2253575" y="3033784"/>
                    <a:pt x="2138259" y="3046610"/>
                    <a:pt x="1938641" y="3052965"/>
                  </a:cubicBezTo>
                  <a:cubicBezTo>
                    <a:pt x="1739023" y="3059320"/>
                    <a:pt x="1579744" y="3071807"/>
                    <a:pt x="1239626" y="3052965"/>
                  </a:cubicBezTo>
                  <a:cubicBezTo>
                    <a:pt x="899509" y="3034123"/>
                    <a:pt x="867036" y="3066536"/>
                    <a:pt x="508838" y="3052965"/>
                  </a:cubicBezTo>
                  <a:cubicBezTo>
                    <a:pt x="275109" y="3031705"/>
                    <a:pt x="-26810" y="2792961"/>
                    <a:pt x="0" y="2544127"/>
                  </a:cubicBezTo>
                  <a:cubicBezTo>
                    <a:pt x="-23987" y="2334724"/>
                    <a:pt x="9197" y="2162522"/>
                    <a:pt x="0" y="1906403"/>
                  </a:cubicBezTo>
                  <a:cubicBezTo>
                    <a:pt x="-9197" y="1650284"/>
                    <a:pt x="25545" y="1500436"/>
                    <a:pt x="0" y="1289032"/>
                  </a:cubicBezTo>
                  <a:cubicBezTo>
                    <a:pt x="-25545" y="1077628"/>
                    <a:pt x="30962" y="831546"/>
                    <a:pt x="0" y="508838"/>
                  </a:cubicBezTo>
                  <a:close/>
                </a:path>
                <a:path w="4195017" h="3052965" stroke="0" extrusionOk="0">
                  <a:moveTo>
                    <a:pt x="0" y="508838"/>
                  </a:moveTo>
                  <a:cubicBezTo>
                    <a:pt x="60913" y="243235"/>
                    <a:pt x="254435" y="-29577"/>
                    <a:pt x="508838" y="0"/>
                  </a:cubicBezTo>
                  <a:cubicBezTo>
                    <a:pt x="816384" y="-24187"/>
                    <a:pt x="996995" y="9306"/>
                    <a:pt x="1207853" y="0"/>
                  </a:cubicBezTo>
                  <a:cubicBezTo>
                    <a:pt x="1418711" y="-9306"/>
                    <a:pt x="1612544" y="-23673"/>
                    <a:pt x="1748001" y="0"/>
                  </a:cubicBezTo>
                  <a:cubicBezTo>
                    <a:pt x="1883458" y="23673"/>
                    <a:pt x="2135983" y="-28511"/>
                    <a:pt x="2351696" y="0"/>
                  </a:cubicBezTo>
                  <a:cubicBezTo>
                    <a:pt x="2567410" y="28511"/>
                    <a:pt x="2688116" y="19104"/>
                    <a:pt x="2891844" y="0"/>
                  </a:cubicBezTo>
                  <a:cubicBezTo>
                    <a:pt x="3095572" y="-19104"/>
                    <a:pt x="3484798" y="38847"/>
                    <a:pt x="3686179" y="0"/>
                  </a:cubicBezTo>
                  <a:cubicBezTo>
                    <a:pt x="3915231" y="-45399"/>
                    <a:pt x="4188866" y="160881"/>
                    <a:pt x="4195017" y="508838"/>
                  </a:cubicBezTo>
                  <a:cubicBezTo>
                    <a:pt x="4223412" y="760390"/>
                    <a:pt x="4170563" y="896799"/>
                    <a:pt x="4195017" y="1166915"/>
                  </a:cubicBezTo>
                  <a:cubicBezTo>
                    <a:pt x="4219471" y="1437031"/>
                    <a:pt x="4221387" y="1564725"/>
                    <a:pt x="4195017" y="1886050"/>
                  </a:cubicBezTo>
                  <a:cubicBezTo>
                    <a:pt x="4168647" y="2207376"/>
                    <a:pt x="4167878" y="2321617"/>
                    <a:pt x="4195017" y="2544127"/>
                  </a:cubicBezTo>
                  <a:cubicBezTo>
                    <a:pt x="4211779" y="2852280"/>
                    <a:pt x="3956493" y="3032679"/>
                    <a:pt x="3686179" y="3052965"/>
                  </a:cubicBezTo>
                  <a:cubicBezTo>
                    <a:pt x="3505601" y="3042998"/>
                    <a:pt x="3346921" y="3024347"/>
                    <a:pt x="3018937" y="3052965"/>
                  </a:cubicBezTo>
                  <a:cubicBezTo>
                    <a:pt x="2690953" y="3081583"/>
                    <a:pt x="2558197" y="3054079"/>
                    <a:pt x="2319922" y="3052965"/>
                  </a:cubicBezTo>
                  <a:cubicBezTo>
                    <a:pt x="2081648" y="3051851"/>
                    <a:pt x="1988245" y="3065530"/>
                    <a:pt x="1779774" y="3052965"/>
                  </a:cubicBezTo>
                  <a:cubicBezTo>
                    <a:pt x="1571303" y="3040400"/>
                    <a:pt x="1459410" y="3038466"/>
                    <a:pt x="1239626" y="3052965"/>
                  </a:cubicBezTo>
                  <a:cubicBezTo>
                    <a:pt x="1019842" y="3067464"/>
                    <a:pt x="792953" y="3034514"/>
                    <a:pt x="508838" y="3052965"/>
                  </a:cubicBezTo>
                  <a:cubicBezTo>
                    <a:pt x="180510" y="3077945"/>
                    <a:pt x="-10966" y="2774963"/>
                    <a:pt x="0" y="2544127"/>
                  </a:cubicBezTo>
                  <a:cubicBezTo>
                    <a:pt x="-17658" y="2274745"/>
                    <a:pt x="-30509" y="2101379"/>
                    <a:pt x="0" y="1824992"/>
                  </a:cubicBezTo>
                  <a:cubicBezTo>
                    <a:pt x="30509" y="1548605"/>
                    <a:pt x="-15178" y="1343657"/>
                    <a:pt x="0" y="1126209"/>
                  </a:cubicBezTo>
                  <a:cubicBezTo>
                    <a:pt x="15178" y="908761"/>
                    <a:pt x="10752" y="791891"/>
                    <a:pt x="0" y="508838"/>
                  </a:cubicBezTo>
                  <a:close/>
                </a:path>
              </a:pathLst>
            </a:custGeom>
            <a:pattFill prst="dkDnDiag">
              <a:fgClr>
                <a:srgbClr val="93C9D5"/>
              </a:fgClr>
              <a:bgClr>
                <a:schemeClr val="bg1"/>
              </a:bgClr>
            </a:pattFill>
            <a:ln w="12700">
              <a:solidFill>
                <a:srgbClr val="93C9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fr-FR" sz="1400" dirty="0">
                <a:solidFill>
                  <a:schemeClr val="tx1"/>
                </a:solidFill>
                <a:latin typeface="Avenir Next Condensed" panose="020B0506020202020204" pitchFamily="34" charset="0"/>
              </a:endParaRPr>
            </a:p>
          </p:txBody>
        </p:sp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4A44974A-EDA7-FE4C-AF95-720036021428}"/>
                </a:ext>
              </a:extLst>
            </p:cNvPr>
            <p:cNvSpPr/>
            <p:nvPr/>
          </p:nvSpPr>
          <p:spPr>
            <a:xfrm>
              <a:off x="359817" y="1230057"/>
              <a:ext cx="2335408" cy="2379133"/>
            </a:xfrm>
            <a:custGeom>
              <a:avLst/>
              <a:gdLst>
                <a:gd name="connsiteX0" fmla="*/ 0 w 2242778"/>
                <a:gd name="connsiteY0" fmla="*/ 373804 h 2379133"/>
                <a:gd name="connsiteX1" fmla="*/ 373804 w 2242778"/>
                <a:gd name="connsiteY1" fmla="*/ 0 h 2379133"/>
                <a:gd name="connsiteX2" fmla="*/ 902097 w 2242778"/>
                <a:gd name="connsiteY2" fmla="*/ 0 h 2379133"/>
                <a:gd name="connsiteX3" fmla="*/ 1430391 w 2242778"/>
                <a:gd name="connsiteY3" fmla="*/ 0 h 2379133"/>
                <a:gd name="connsiteX4" fmla="*/ 1868974 w 2242778"/>
                <a:gd name="connsiteY4" fmla="*/ 0 h 2379133"/>
                <a:gd name="connsiteX5" fmla="*/ 2242778 w 2242778"/>
                <a:gd name="connsiteY5" fmla="*/ 373804 h 2379133"/>
                <a:gd name="connsiteX6" fmla="*/ 2242778 w 2242778"/>
                <a:gd name="connsiteY6" fmla="*/ 868700 h 2379133"/>
                <a:gd name="connsiteX7" fmla="*/ 2242778 w 2242778"/>
                <a:gd name="connsiteY7" fmla="*/ 1396226 h 2379133"/>
                <a:gd name="connsiteX8" fmla="*/ 2242778 w 2242778"/>
                <a:gd name="connsiteY8" fmla="*/ 2005329 h 2379133"/>
                <a:gd name="connsiteX9" fmla="*/ 1868974 w 2242778"/>
                <a:gd name="connsiteY9" fmla="*/ 2379133 h 2379133"/>
                <a:gd name="connsiteX10" fmla="*/ 1400487 w 2242778"/>
                <a:gd name="connsiteY10" fmla="*/ 2379133 h 2379133"/>
                <a:gd name="connsiteX11" fmla="*/ 917049 w 2242778"/>
                <a:gd name="connsiteY11" fmla="*/ 2379133 h 2379133"/>
                <a:gd name="connsiteX12" fmla="*/ 373804 w 2242778"/>
                <a:gd name="connsiteY12" fmla="*/ 2379133 h 2379133"/>
                <a:gd name="connsiteX13" fmla="*/ 0 w 2242778"/>
                <a:gd name="connsiteY13" fmla="*/ 2005329 h 2379133"/>
                <a:gd name="connsiteX14" fmla="*/ 0 w 2242778"/>
                <a:gd name="connsiteY14" fmla="*/ 1477803 h 2379133"/>
                <a:gd name="connsiteX15" fmla="*/ 0 w 2242778"/>
                <a:gd name="connsiteY15" fmla="*/ 933961 h 2379133"/>
                <a:gd name="connsiteX16" fmla="*/ 0 w 2242778"/>
                <a:gd name="connsiteY16" fmla="*/ 373804 h 23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42778" h="2379133" fill="none" extrusionOk="0">
                  <a:moveTo>
                    <a:pt x="0" y="373804"/>
                  </a:moveTo>
                  <a:cubicBezTo>
                    <a:pt x="16594" y="164537"/>
                    <a:pt x="197286" y="-6280"/>
                    <a:pt x="373804" y="0"/>
                  </a:cubicBezTo>
                  <a:cubicBezTo>
                    <a:pt x="601215" y="-11928"/>
                    <a:pt x="664770" y="15668"/>
                    <a:pt x="902097" y="0"/>
                  </a:cubicBezTo>
                  <a:cubicBezTo>
                    <a:pt x="1139424" y="-15668"/>
                    <a:pt x="1229899" y="23411"/>
                    <a:pt x="1430391" y="0"/>
                  </a:cubicBezTo>
                  <a:cubicBezTo>
                    <a:pt x="1630883" y="-23411"/>
                    <a:pt x="1739483" y="-11229"/>
                    <a:pt x="1868974" y="0"/>
                  </a:cubicBezTo>
                  <a:cubicBezTo>
                    <a:pt x="2069819" y="44912"/>
                    <a:pt x="2284518" y="167646"/>
                    <a:pt x="2242778" y="373804"/>
                  </a:cubicBezTo>
                  <a:cubicBezTo>
                    <a:pt x="2233609" y="611049"/>
                    <a:pt x="2224426" y="627484"/>
                    <a:pt x="2242778" y="868700"/>
                  </a:cubicBezTo>
                  <a:cubicBezTo>
                    <a:pt x="2261130" y="1109916"/>
                    <a:pt x="2227201" y="1218784"/>
                    <a:pt x="2242778" y="1396226"/>
                  </a:cubicBezTo>
                  <a:cubicBezTo>
                    <a:pt x="2258355" y="1573668"/>
                    <a:pt x="2242911" y="1830008"/>
                    <a:pt x="2242778" y="2005329"/>
                  </a:cubicBezTo>
                  <a:cubicBezTo>
                    <a:pt x="2254165" y="2226508"/>
                    <a:pt x="2058176" y="2349016"/>
                    <a:pt x="1868974" y="2379133"/>
                  </a:cubicBezTo>
                  <a:cubicBezTo>
                    <a:pt x="1772093" y="2365733"/>
                    <a:pt x="1549876" y="2397510"/>
                    <a:pt x="1400487" y="2379133"/>
                  </a:cubicBezTo>
                  <a:cubicBezTo>
                    <a:pt x="1251098" y="2360756"/>
                    <a:pt x="1048687" y="2387302"/>
                    <a:pt x="917049" y="2379133"/>
                  </a:cubicBezTo>
                  <a:cubicBezTo>
                    <a:pt x="785411" y="2370964"/>
                    <a:pt x="559989" y="2355678"/>
                    <a:pt x="373804" y="2379133"/>
                  </a:cubicBezTo>
                  <a:cubicBezTo>
                    <a:pt x="132622" y="2377595"/>
                    <a:pt x="57" y="2168808"/>
                    <a:pt x="0" y="2005329"/>
                  </a:cubicBezTo>
                  <a:cubicBezTo>
                    <a:pt x="-15752" y="1797623"/>
                    <a:pt x="-12673" y="1603788"/>
                    <a:pt x="0" y="1477803"/>
                  </a:cubicBezTo>
                  <a:cubicBezTo>
                    <a:pt x="12673" y="1351818"/>
                    <a:pt x="-23921" y="1088105"/>
                    <a:pt x="0" y="933961"/>
                  </a:cubicBezTo>
                  <a:cubicBezTo>
                    <a:pt x="23921" y="779817"/>
                    <a:pt x="13032" y="616894"/>
                    <a:pt x="0" y="373804"/>
                  </a:cubicBezTo>
                  <a:close/>
                </a:path>
                <a:path w="2242778" h="2379133" stroke="0" extrusionOk="0">
                  <a:moveTo>
                    <a:pt x="0" y="373804"/>
                  </a:moveTo>
                  <a:cubicBezTo>
                    <a:pt x="8006" y="154186"/>
                    <a:pt x="180198" y="12272"/>
                    <a:pt x="373804" y="0"/>
                  </a:cubicBezTo>
                  <a:cubicBezTo>
                    <a:pt x="592510" y="17525"/>
                    <a:pt x="717464" y="-16258"/>
                    <a:pt x="902097" y="0"/>
                  </a:cubicBezTo>
                  <a:cubicBezTo>
                    <a:pt x="1086730" y="16258"/>
                    <a:pt x="1217768" y="1799"/>
                    <a:pt x="1355632" y="0"/>
                  </a:cubicBezTo>
                  <a:cubicBezTo>
                    <a:pt x="1493497" y="-1799"/>
                    <a:pt x="1670984" y="6096"/>
                    <a:pt x="1868974" y="0"/>
                  </a:cubicBezTo>
                  <a:cubicBezTo>
                    <a:pt x="2080061" y="-7403"/>
                    <a:pt x="2267505" y="164992"/>
                    <a:pt x="2242778" y="373804"/>
                  </a:cubicBezTo>
                  <a:cubicBezTo>
                    <a:pt x="2220765" y="559358"/>
                    <a:pt x="2228716" y="649919"/>
                    <a:pt x="2242778" y="917646"/>
                  </a:cubicBezTo>
                  <a:cubicBezTo>
                    <a:pt x="2256840" y="1185373"/>
                    <a:pt x="2225391" y="1301182"/>
                    <a:pt x="2242778" y="1412542"/>
                  </a:cubicBezTo>
                  <a:cubicBezTo>
                    <a:pt x="2260165" y="1523902"/>
                    <a:pt x="2272375" y="1754789"/>
                    <a:pt x="2242778" y="2005329"/>
                  </a:cubicBezTo>
                  <a:cubicBezTo>
                    <a:pt x="2284746" y="2213270"/>
                    <a:pt x="2079735" y="2388116"/>
                    <a:pt x="1868974" y="2379133"/>
                  </a:cubicBezTo>
                  <a:cubicBezTo>
                    <a:pt x="1756542" y="2361525"/>
                    <a:pt x="1566328" y="2397006"/>
                    <a:pt x="1385536" y="2379133"/>
                  </a:cubicBezTo>
                  <a:cubicBezTo>
                    <a:pt x="1204744" y="2361260"/>
                    <a:pt x="1001893" y="2373948"/>
                    <a:pt x="887146" y="2379133"/>
                  </a:cubicBezTo>
                  <a:cubicBezTo>
                    <a:pt x="772399" y="2384319"/>
                    <a:pt x="582582" y="2395825"/>
                    <a:pt x="373804" y="2379133"/>
                  </a:cubicBezTo>
                  <a:cubicBezTo>
                    <a:pt x="177442" y="2427106"/>
                    <a:pt x="-3848" y="2175537"/>
                    <a:pt x="0" y="2005329"/>
                  </a:cubicBezTo>
                  <a:cubicBezTo>
                    <a:pt x="13783" y="1831802"/>
                    <a:pt x="-3342" y="1634890"/>
                    <a:pt x="0" y="1494118"/>
                  </a:cubicBezTo>
                  <a:cubicBezTo>
                    <a:pt x="3342" y="1353346"/>
                    <a:pt x="12628" y="1176209"/>
                    <a:pt x="0" y="999222"/>
                  </a:cubicBezTo>
                  <a:cubicBezTo>
                    <a:pt x="-12628" y="822235"/>
                    <a:pt x="-22657" y="545445"/>
                    <a:pt x="0" y="373804"/>
                  </a:cubicBezTo>
                  <a:close/>
                </a:path>
              </a:pathLst>
            </a:custGeom>
            <a:pattFill prst="dkDnDiag">
              <a:fgClr>
                <a:srgbClr val="93C9D5"/>
              </a:fgClr>
              <a:bgClr>
                <a:schemeClr val="bg1"/>
              </a:bgClr>
            </a:pattFill>
            <a:ln w="12700">
              <a:solidFill>
                <a:srgbClr val="93C9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fr-FR" sz="1400" dirty="0">
                <a:solidFill>
                  <a:schemeClr val="tx1"/>
                </a:solidFill>
                <a:latin typeface="Avenir Next Condensed" panose="020B0506020202020204" pitchFamily="34" charset="0"/>
              </a:endParaRPr>
            </a:p>
          </p:txBody>
        </p:sp>
        <p:sp>
          <p:nvSpPr>
            <p:cNvPr id="36" name="Rectangle : coins arrondis 35">
              <a:extLst>
                <a:ext uri="{FF2B5EF4-FFF2-40B4-BE49-F238E27FC236}">
                  <a16:creationId xmlns:a16="http://schemas.microsoft.com/office/drawing/2014/main" id="{429F48A1-D83A-2441-A18D-87EAB4D74487}"/>
                </a:ext>
              </a:extLst>
            </p:cNvPr>
            <p:cNvSpPr/>
            <p:nvPr/>
          </p:nvSpPr>
          <p:spPr>
            <a:xfrm>
              <a:off x="288099" y="1171786"/>
              <a:ext cx="2335408" cy="2379134"/>
            </a:xfrm>
            <a:custGeom>
              <a:avLst/>
              <a:gdLst>
                <a:gd name="connsiteX0" fmla="*/ 0 w 2242778"/>
                <a:gd name="connsiteY0" fmla="*/ 373804 h 2379134"/>
                <a:gd name="connsiteX1" fmla="*/ 373804 w 2242778"/>
                <a:gd name="connsiteY1" fmla="*/ 0 h 2379134"/>
                <a:gd name="connsiteX2" fmla="*/ 827339 w 2242778"/>
                <a:gd name="connsiteY2" fmla="*/ 0 h 2379134"/>
                <a:gd name="connsiteX3" fmla="*/ 1280874 w 2242778"/>
                <a:gd name="connsiteY3" fmla="*/ 0 h 2379134"/>
                <a:gd name="connsiteX4" fmla="*/ 1868974 w 2242778"/>
                <a:gd name="connsiteY4" fmla="*/ 0 h 2379134"/>
                <a:gd name="connsiteX5" fmla="*/ 2242778 w 2242778"/>
                <a:gd name="connsiteY5" fmla="*/ 373804 h 2379134"/>
                <a:gd name="connsiteX6" fmla="*/ 2242778 w 2242778"/>
                <a:gd name="connsiteY6" fmla="*/ 901331 h 2379134"/>
                <a:gd name="connsiteX7" fmla="*/ 2242778 w 2242778"/>
                <a:gd name="connsiteY7" fmla="*/ 1396227 h 2379134"/>
                <a:gd name="connsiteX8" fmla="*/ 2242778 w 2242778"/>
                <a:gd name="connsiteY8" fmla="*/ 2005330 h 2379134"/>
                <a:gd name="connsiteX9" fmla="*/ 1868974 w 2242778"/>
                <a:gd name="connsiteY9" fmla="*/ 2379134 h 2379134"/>
                <a:gd name="connsiteX10" fmla="*/ 1355632 w 2242778"/>
                <a:gd name="connsiteY10" fmla="*/ 2379134 h 2379134"/>
                <a:gd name="connsiteX11" fmla="*/ 842291 w 2242778"/>
                <a:gd name="connsiteY11" fmla="*/ 2379134 h 2379134"/>
                <a:gd name="connsiteX12" fmla="*/ 373804 w 2242778"/>
                <a:gd name="connsiteY12" fmla="*/ 2379134 h 2379134"/>
                <a:gd name="connsiteX13" fmla="*/ 0 w 2242778"/>
                <a:gd name="connsiteY13" fmla="*/ 2005330 h 2379134"/>
                <a:gd name="connsiteX14" fmla="*/ 0 w 2242778"/>
                <a:gd name="connsiteY14" fmla="*/ 1477803 h 2379134"/>
                <a:gd name="connsiteX15" fmla="*/ 0 w 2242778"/>
                <a:gd name="connsiteY15" fmla="*/ 982907 h 2379134"/>
                <a:gd name="connsiteX16" fmla="*/ 0 w 2242778"/>
                <a:gd name="connsiteY16" fmla="*/ 373804 h 237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42778" h="2379134" fill="none" extrusionOk="0">
                  <a:moveTo>
                    <a:pt x="0" y="373804"/>
                  </a:moveTo>
                  <a:cubicBezTo>
                    <a:pt x="26452" y="192668"/>
                    <a:pt x="169420" y="-12102"/>
                    <a:pt x="373804" y="0"/>
                  </a:cubicBezTo>
                  <a:cubicBezTo>
                    <a:pt x="566525" y="-14141"/>
                    <a:pt x="610392" y="6883"/>
                    <a:pt x="827339" y="0"/>
                  </a:cubicBezTo>
                  <a:cubicBezTo>
                    <a:pt x="1044287" y="-6883"/>
                    <a:pt x="1138917" y="14672"/>
                    <a:pt x="1280874" y="0"/>
                  </a:cubicBezTo>
                  <a:cubicBezTo>
                    <a:pt x="1422832" y="-14672"/>
                    <a:pt x="1731436" y="25520"/>
                    <a:pt x="1868974" y="0"/>
                  </a:cubicBezTo>
                  <a:cubicBezTo>
                    <a:pt x="2061603" y="-13328"/>
                    <a:pt x="2276701" y="146706"/>
                    <a:pt x="2242778" y="373804"/>
                  </a:cubicBezTo>
                  <a:cubicBezTo>
                    <a:pt x="2266340" y="624232"/>
                    <a:pt x="2252826" y="740271"/>
                    <a:pt x="2242778" y="901331"/>
                  </a:cubicBezTo>
                  <a:cubicBezTo>
                    <a:pt x="2232730" y="1062391"/>
                    <a:pt x="2249258" y="1152581"/>
                    <a:pt x="2242778" y="1396227"/>
                  </a:cubicBezTo>
                  <a:cubicBezTo>
                    <a:pt x="2236298" y="1639873"/>
                    <a:pt x="2235426" y="1763129"/>
                    <a:pt x="2242778" y="2005330"/>
                  </a:cubicBezTo>
                  <a:cubicBezTo>
                    <a:pt x="2223202" y="2177861"/>
                    <a:pt x="2071089" y="2388219"/>
                    <a:pt x="1868974" y="2379134"/>
                  </a:cubicBezTo>
                  <a:cubicBezTo>
                    <a:pt x="1688364" y="2395195"/>
                    <a:pt x="1596138" y="2371041"/>
                    <a:pt x="1355632" y="2379134"/>
                  </a:cubicBezTo>
                  <a:cubicBezTo>
                    <a:pt x="1115126" y="2387227"/>
                    <a:pt x="1032627" y="2388927"/>
                    <a:pt x="842291" y="2379134"/>
                  </a:cubicBezTo>
                  <a:cubicBezTo>
                    <a:pt x="651955" y="2369341"/>
                    <a:pt x="556096" y="2364228"/>
                    <a:pt x="373804" y="2379134"/>
                  </a:cubicBezTo>
                  <a:cubicBezTo>
                    <a:pt x="199306" y="2404960"/>
                    <a:pt x="-9097" y="2216751"/>
                    <a:pt x="0" y="2005330"/>
                  </a:cubicBezTo>
                  <a:cubicBezTo>
                    <a:pt x="3274" y="1804827"/>
                    <a:pt x="-14399" y="1649227"/>
                    <a:pt x="0" y="1477803"/>
                  </a:cubicBezTo>
                  <a:cubicBezTo>
                    <a:pt x="14399" y="1306379"/>
                    <a:pt x="878" y="1167729"/>
                    <a:pt x="0" y="982907"/>
                  </a:cubicBezTo>
                  <a:cubicBezTo>
                    <a:pt x="-878" y="798085"/>
                    <a:pt x="5061" y="641935"/>
                    <a:pt x="0" y="373804"/>
                  </a:cubicBezTo>
                  <a:close/>
                </a:path>
                <a:path w="2242778" h="2379134" stroke="0" extrusionOk="0">
                  <a:moveTo>
                    <a:pt x="0" y="373804"/>
                  </a:moveTo>
                  <a:cubicBezTo>
                    <a:pt x="12252" y="192703"/>
                    <a:pt x="164184" y="-4262"/>
                    <a:pt x="373804" y="0"/>
                  </a:cubicBezTo>
                  <a:cubicBezTo>
                    <a:pt x="539744" y="6285"/>
                    <a:pt x="689563" y="572"/>
                    <a:pt x="872194" y="0"/>
                  </a:cubicBezTo>
                  <a:cubicBezTo>
                    <a:pt x="1054825" y="-572"/>
                    <a:pt x="1156057" y="-21617"/>
                    <a:pt x="1340681" y="0"/>
                  </a:cubicBezTo>
                  <a:cubicBezTo>
                    <a:pt x="1525305" y="21617"/>
                    <a:pt x="1615283" y="-7519"/>
                    <a:pt x="1868974" y="0"/>
                  </a:cubicBezTo>
                  <a:cubicBezTo>
                    <a:pt x="2051417" y="9378"/>
                    <a:pt x="2238473" y="179525"/>
                    <a:pt x="2242778" y="373804"/>
                  </a:cubicBezTo>
                  <a:cubicBezTo>
                    <a:pt x="2247503" y="534325"/>
                    <a:pt x="2258140" y="727871"/>
                    <a:pt x="2242778" y="885015"/>
                  </a:cubicBezTo>
                  <a:cubicBezTo>
                    <a:pt x="2227416" y="1042159"/>
                    <a:pt x="2268348" y="1210471"/>
                    <a:pt x="2242778" y="1428857"/>
                  </a:cubicBezTo>
                  <a:cubicBezTo>
                    <a:pt x="2217208" y="1647243"/>
                    <a:pt x="2215485" y="1805908"/>
                    <a:pt x="2242778" y="2005330"/>
                  </a:cubicBezTo>
                  <a:cubicBezTo>
                    <a:pt x="2257925" y="2259682"/>
                    <a:pt x="2093995" y="2416554"/>
                    <a:pt x="1868974" y="2379134"/>
                  </a:cubicBezTo>
                  <a:cubicBezTo>
                    <a:pt x="1726312" y="2365362"/>
                    <a:pt x="1538003" y="2398633"/>
                    <a:pt x="1400487" y="2379134"/>
                  </a:cubicBezTo>
                  <a:cubicBezTo>
                    <a:pt x="1262971" y="2359635"/>
                    <a:pt x="1114371" y="2393800"/>
                    <a:pt x="946953" y="2379134"/>
                  </a:cubicBezTo>
                  <a:cubicBezTo>
                    <a:pt x="779535" y="2364468"/>
                    <a:pt x="573254" y="2377367"/>
                    <a:pt x="373804" y="2379134"/>
                  </a:cubicBezTo>
                  <a:cubicBezTo>
                    <a:pt x="197750" y="2391699"/>
                    <a:pt x="9257" y="2186211"/>
                    <a:pt x="0" y="2005330"/>
                  </a:cubicBezTo>
                  <a:cubicBezTo>
                    <a:pt x="-8202" y="1765704"/>
                    <a:pt x="-21774" y="1612331"/>
                    <a:pt x="0" y="1428857"/>
                  </a:cubicBezTo>
                  <a:cubicBezTo>
                    <a:pt x="21774" y="1245383"/>
                    <a:pt x="-20935" y="995562"/>
                    <a:pt x="0" y="852385"/>
                  </a:cubicBezTo>
                  <a:cubicBezTo>
                    <a:pt x="20935" y="709208"/>
                    <a:pt x="23110" y="514763"/>
                    <a:pt x="0" y="37380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fr-FR" sz="1400" dirty="0">
                <a:solidFill>
                  <a:schemeClr val="tx1"/>
                </a:solidFill>
                <a:latin typeface="Avenir Next Condensed" panose="020B0506020202020204" pitchFamily="34" charset="0"/>
              </a:endParaRPr>
            </a:p>
          </p:txBody>
        </p:sp>
        <p:sp>
          <p:nvSpPr>
            <p:cNvPr id="37" name="Rectangle : coins arrondis 36">
              <a:extLst>
                <a:ext uri="{FF2B5EF4-FFF2-40B4-BE49-F238E27FC236}">
                  <a16:creationId xmlns:a16="http://schemas.microsoft.com/office/drawing/2014/main" id="{61900B66-7D4B-A143-9E83-893C0F53C9CF}"/>
                </a:ext>
              </a:extLst>
            </p:cNvPr>
            <p:cNvSpPr/>
            <p:nvPr/>
          </p:nvSpPr>
          <p:spPr>
            <a:xfrm>
              <a:off x="2903299" y="1171786"/>
              <a:ext cx="4368278" cy="2874932"/>
            </a:xfrm>
            <a:custGeom>
              <a:avLst/>
              <a:gdLst>
                <a:gd name="connsiteX0" fmla="*/ 0 w 4195017"/>
                <a:gd name="connsiteY0" fmla="*/ 508838 h 3052965"/>
                <a:gd name="connsiteX1" fmla="*/ 508838 w 4195017"/>
                <a:gd name="connsiteY1" fmla="*/ 0 h 3052965"/>
                <a:gd name="connsiteX2" fmla="*/ 1176080 w 4195017"/>
                <a:gd name="connsiteY2" fmla="*/ 0 h 3052965"/>
                <a:gd name="connsiteX3" fmla="*/ 1811548 w 4195017"/>
                <a:gd name="connsiteY3" fmla="*/ 0 h 3052965"/>
                <a:gd name="connsiteX4" fmla="*/ 2415243 w 4195017"/>
                <a:gd name="connsiteY4" fmla="*/ 0 h 3052965"/>
                <a:gd name="connsiteX5" fmla="*/ 3018937 w 4195017"/>
                <a:gd name="connsiteY5" fmla="*/ 0 h 3052965"/>
                <a:gd name="connsiteX6" fmla="*/ 3686179 w 4195017"/>
                <a:gd name="connsiteY6" fmla="*/ 0 h 3052965"/>
                <a:gd name="connsiteX7" fmla="*/ 4195017 w 4195017"/>
                <a:gd name="connsiteY7" fmla="*/ 508838 h 3052965"/>
                <a:gd name="connsiteX8" fmla="*/ 4195017 w 4195017"/>
                <a:gd name="connsiteY8" fmla="*/ 1227973 h 3052965"/>
                <a:gd name="connsiteX9" fmla="*/ 4195017 w 4195017"/>
                <a:gd name="connsiteY9" fmla="*/ 1886050 h 3052965"/>
                <a:gd name="connsiteX10" fmla="*/ 4195017 w 4195017"/>
                <a:gd name="connsiteY10" fmla="*/ 2544127 h 3052965"/>
                <a:gd name="connsiteX11" fmla="*/ 3686179 w 4195017"/>
                <a:gd name="connsiteY11" fmla="*/ 3052965 h 3052965"/>
                <a:gd name="connsiteX12" fmla="*/ 2987164 w 4195017"/>
                <a:gd name="connsiteY12" fmla="*/ 3052965 h 3052965"/>
                <a:gd name="connsiteX13" fmla="*/ 2447016 w 4195017"/>
                <a:gd name="connsiteY13" fmla="*/ 3052965 h 3052965"/>
                <a:gd name="connsiteX14" fmla="*/ 1875095 w 4195017"/>
                <a:gd name="connsiteY14" fmla="*/ 3052965 h 3052965"/>
                <a:gd name="connsiteX15" fmla="*/ 1239626 w 4195017"/>
                <a:gd name="connsiteY15" fmla="*/ 3052965 h 3052965"/>
                <a:gd name="connsiteX16" fmla="*/ 508838 w 4195017"/>
                <a:gd name="connsiteY16" fmla="*/ 3052965 h 3052965"/>
                <a:gd name="connsiteX17" fmla="*/ 0 w 4195017"/>
                <a:gd name="connsiteY17" fmla="*/ 2544127 h 3052965"/>
                <a:gd name="connsiteX18" fmla="*/ 0 w 4195017"/>
                <a:gd name="connsiteY18" fmla="*/ 1865697 h 3052965"/>
                <a:gd name="connsiteX19" fmla="*/ 0 w 4195017"/>
                <a:gd name="connsiteY19" fmla="*/ 1166915 h 3052965"/>
                <a:gd name="connsiteX20" fmla="*/ 0 w 4195017"/>
                <a:gd name="connsiteY20" fmla="*/ 508838 h 3052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95017" h="3052965" fill="none" extrusionOk="0">
                  <a:moveTo>
                    <a:pt x="0" y="508838"/>
                  </a:moveTo>
                  <a:cubicBezTo>
                    <a:pt x="-3746" y="218404"/>
                    <a:pt x="178208" y="19851"/>
                    <a:pt x="508838" y="0"/>
                  </a:cubicBezTo>
                  <a:cubicBezTo>
                    <a:pt x="757147" y="-2388"/>
                    <a:pt x="992127" y="-15923"/>
                    <a:pt x="1176080" y="0"/>
                  </a:cubicBezTo>
                  <a:cubicBezTo>
                    <a:pt x="1360033" y="15923"/>
                    <a:pt x="1648854" y="19203"/>
                    <a:pt x="1811548" y="0"/>
                  </a:cubicBezTo>
                  <a:cubicBezTo>
                    <a:pt x="1974242" y="-19203"/>
                    <a:pt x="2187256" y="-14885"/>
                    <a:pt x="2415243" y="0"/>
                  </a:cubicBezTo>
                  <a:cubicBezTo>
                    <a:pt x="2643231" y="14885"/>
                    <a:pt x="2831858" y="-15511"/>
                    <a:pt x="3018937" y="0"/>
                  </a:cubicBezTo>
                  <a:cubicBezTo>
                    <a:pt x="3206016" y="15511"/>
                    <a:pt x="3457944" y="16871"/>
                    <a:pt x="3686179" y="0"/>
                  </a:cubicBezTo>
                  <a:cubicBezTo>
                    <a:pt x="3941108" y="30870"/>
                    <a:pt x="4136119" y="239232"/>
                    <a:pt x="4195017" y="508838"/>
                  </a:cubicBezTo>
                  <a:cubicBezTo>
                    <a:pt x="4176922" y="731983"/>
                    <a:pt x="4196470" y="912223"/>
                    <a:pt x="4195017" y="1227973"/>
                  </a:cubicBezTo>
                  <a:cubicBezTo>
                    <a:pt x="4193564" y="1543724"/>
                    <a:pt x="4163224" y="1662007"/>
                    <a:pt x="4195017" y="1886050"/>
                  </a:cubicBezTo>
                  <a:cubicBezTo>
                    <a:pt x="4226810" y="2110093"/>
                    <a:pt x="4215176" y="2267154"/>
                    <a:pt x="4195017" y="2544127"/>
                  </a:cubicBezTo>
                  <a:cubicBezTo>
                    <a:pt x="4226229" y="2768763"/>
                    <a:pt x="3951404" y="3023280"/>
                    <a:pt x="3686179" y="3052965"/>
                  </a:cubicBezTo>
                  <a:cubicBezTo>
                    <a:pt x="3379777" y="3045519"/>
                    <a:pt x="3227299" y="3072618"/>
                    <a:pt x="2987164" y="3052965"/>
                  </a:cubicBezTo>
                  <a:cubicBezTo>
                    <a:pt x="2747030" y="3033312"/>
                    <a:pt x="2683770" y="3078191"/>
                    <a:pt x="2447016" y="3052965"/>
                  </a:cubicBezTo>
                  <a:cubicBezTo>
                    <a:pt x="2210262" y="3027739"/>
                    <a:pt x="1991285" y="3026067"/>
                    <a:pt x="1875095" y="3052965"/>
                  </a:cubicBezTo>
                  <a:cubicBezTo>
                    <a:pt x="1758905" y="3079863"/>
                    <a:pt x="1535564" y="3066311"/>
                    <a:pt x="1239626" y="3052965"/>
                  </a:cubicBezTo>
                  <a:cubicBezTo>
                    <a:pt x="943688" y="3039619"/>
                    <a:pt x="720219" y="3048407"/>
                    <a:pt x="508838" y="3052965"/>
                  </a:cubicBezTo>
                  <a:cubicBezTo>
                    <a:pt x="212634" y="3101861"/>
                    <a:pt x="51083" y="2840861"/>
                    <a:pt x="0" y="2544127"/>
                  </a:cubicBezTo>
                  <a:cubicBezTo>
                    <a:pt x="-24734" y="2328709"/>
                    <a:pt x="18807" y="2127474"/>
                    <a:pt x="0" y="1865697"/>
                  </a:cubicBezTo>
                  <a:cubicBezTo>
                    <a:pt x="-18807" y="1603920"/>
                    <a:pt x="-4438" y="1497140"/>
                    <a:pt x="0" y="1166915"/>
                  </a:cubicBezTo>
                  <a:cubicBezTo>
                    <a:pt x="4438" y="836690"/>
                    <a:pt x="-8183" y="648186"/>
                    <a:pt x="0" y="508838"/>
                  </a:cubicBezTo>
                  <a:close/>
                </a:path>
                <a:path w="4195017" h="3052965" stroke="0" extrusionOk="0">
                  <a:moveTo>
                    <a:pt x="0" y="508838"/>
                  </a:moveTo>
                  <a:cubicBezTo>
                    <a:pt x="39064" y="204584"/>
                    <a:pt x="178432" y="20060"/>
                    <a:pt x="508838" y="0"/>
                  </a:cubicBezTo>
                  <a:cubicBezTo>
                    <a:pt x="769738" y="7304"/>
                    <a:pt x="960447" y="2490"/>
                    <a:pt x="1080759" y="0"/>
                  </a:cubicBezTo>
                  <a:cubicBezTo>
                    <a:pt x="1201071" y="-2490"/>
                    <a:pt x="1463218" y="25050"/>
                    <a:pt x="1748001" y="0"/>
                  </a:cubicBezTo>
                  <a:cubicBezTo>
                    <a:pt x="2032784" y="-25050"/>
                    <a:pt x="2153351" y="14778"/>
                    <a:pt x="2447016" y="0"/>
                  </a:cubicBezTo>
                  <a:cubicBezTo>
                    <a:pt x="2740681" y="-14778"/>
                    <a:pt x="2930509" y="-15997"/>
                    <a:pt x="3114258" y="0"/>
                  </a:cubicBezTo>
                  <a:cubicBezTo>
                    <a:pt x="3298007" y="15997"/>
                    <a:pt x="3494556" y="-28252"/>
                    <a:pt x="3686179" y="0"/>
                  </a:cubicBezTo>
                  <a:cubicBezTo>
                    <a:pt x="3922893" y="33287"/>
                    <a:pt x="4260451" y="204477"/>
                    <a:pt x="4195017" y="508838"/>
                  </a:cubicBezTo>
                  <a:cubicBezTo>
                    <a:pt x="4204909" y="648232"/>
                    <a:pt x="4181499" y="1021676"/>
                    <a:pt x="4195017" y="1166915"/>
                  </a:cubicBezTo>
                  <a:cubicBezTo>
                    <a:pt x="4208535" y="1312154"/>
                    <a:pt x="4179725" y="1601728"/>
                    <a:pt x="4195017" y="1784286"/>
                  </a:cubicBezTo>
                  <a:cubicBezTo>
                    <a:pt x="4210309" y="1966844"/>
                    <a:pt x="4223779" y="2338942"/>
                    <a:pt x="4195017" y="2544127"/>
                  </a:cubicBezTo>
                  <a:cubicBezTo>
                    <a:pt x="4226833" y="2766947"/>
                    <a:pt x="3979680" y="3039049"/>
                    <a:pt x="3686179" y="3052965"/>
                  </a:cubicBezTo>
                  <a:cubicBezTo>
                    <a:pt x="3421798" y="3026600"/>
                    <a:pt x="3242622" y="3052018"/>
                    <a:pt x="3114258" y="3052965"/>
                  </a:cubicBezTo>
                  <a:cubicBezTo>
                    <a:pt x="2985894" y="3053912"/>
                    <a:pt x="2584033" y="3030121"/>
                    <a:pt x="2447016" y="3052965"/>
                  </a:cubicBezTo>
                  <a:cubicBezTo>
                    <a:pt x="2309999" y="3075809"/>
                    <a:pt x="1910052" y="3045305"/>
                    <a:pt x="1748001" y="3052965"/>
                  </a:cubicBezTo>
                  <a:cubicBezTo>
                    <a:pt x="1585950" y="3060625"/>
                    <a:pt x="1386683" y="3047490"/>
                    <a:pt x="1176080" y="3052965"/>
                  </a:cubicBezTo>
                  <a:cubicBezTo>
                    <a:pt x="965477" y="3058440"/>
                    <a:pt x="818047" y="3042439"/>
                    <a:pt x="508838" y="3052965"/>
                  </a:cubicBezTo>
                  <a:cubicBezTo>
                    <a:pt x="218007" y="3026137"/>
                    <a:pt x="-18453" y="2848686"/>
                    <a:pt x="0" y="2544127"/>
                  </a:cubicBezTo>
                  <a:cubicBezTo>
                    <a:pt x="-11698" y="2331134"/>
                    <a:pt x="-26051" y="2055247"/>
                    <a:pt x="0" y="1926756"/>
                  </a:cubicBezTo>
                  <a:cubicBezTo>
                    <a:pt x="26051" y="1798265"/>
                    <a:pt x="10569" y="1462275"/>
                    <a:pt x="0" y="1248326"/>
                  </a:cubicBezTo>
                  <a:cubicBezTo>
                    <a:pt x="-10569" y="1034377"/>
                    <a:pt x="24930" y="850321"/>
                    <a:pt x="0" y="50883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fr-FR" sz="1200" dirty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1CD3875A-F7CE-BD4C-A61D-2BA0C4F0263D}"/>
                </a:ext>
              </a:extLst>
            </p:cNvPr>
            <p:cNvGrpSpPr/>
            <p:nvPr/>
          </p:nvGrpSpPr>
          <p:grpSpPr>
            <a:xfrm>
              <a:off x="3017874" y="4625843"/>
              <a:ext cx="1535048" cy="1455532"/>
              <a:chOff x="2630003" y="6557956"/>
              <a:chExt cx="1535048" cy="1455532"/>
            </a:xfrm>
          </p:grpSpPr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EBBB64E3-AB6A-874A-9E0F-187EF18545A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725051" y="6557956"/>
                <a:ext cx="1440000" cy="144000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-81914" y="294736"/>
                      <a:pt x="327202" y="-37460"/>
                      <a:pt x="691442" y="0"/>
                    </a:cubicBezTo>
                    <a:cubicBezTo>
                      <a:pt x="1057962" y="-64498"/>
                      <a:pt x="1476837" y="306556"/>
                      <a:pt x="1382884" y="720000"/>
                    </a:cubicBezTo>
                    <a:cubicBezTo>
                      <a:pt x="1361421" y="1077684"/>
                      <a:pt x="1094798" y="1424517"/>
                      <a:pt x="691442" y="1440000"/>
                    </a:cubicBezTo>
                    <a:cubicBezTo>
                      <a:pt x="264781" y="1467846"/>
                      <a:pt x="22096" y="1071206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8892" y="307277"/>
                      <a:pt x="292689" y="75902"/>
                      <a:pt x="691442" y="0"/>
                    </a:cubicBezTo>
                    <a:cubicBezTo>
                      <a:pt x="994637" y="18593"/>
                      <a:pt x="1361549" y="365252"/>
                      <a:pt x="1382884" y="720000"/>
                    </a:cubicBezTo>
                    <a:cubicBezTo>
                      <a:pt x="1373247" y="1175433"/>
                      <a:pt x="1093325" y="1419813"/>
                      <a:pt x="691442" y="1440000"/>
                    </a:cubicBezTo>
                    <a:cubicBezTo>
                      <a:pt x="395121" y="1419979"/>
                      <a:pt x="-38513" y="1159045"/>
                      <a:pt x="0" y="720000"/>
                    </a:cubicBezTo>
                    <a:close/>
                  </a:path>
                </a:pathLst>
              </a:custGeom>
              <a:pattFill prst="dkDnDiag">
                <a:fgClr>
                  <a:srgbClr val="93C9D5"/>
                </a:fgClr>
                <a:bgClr>
                  <a:schemeClr val="bg1"/>
                </a:bgClr>
              </a:pattFill>
              <a:ln>
                <a:solidFill>
                  <a:srgbClr val="93C9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1AE4C987-61D7-E445-9187-3CD3002731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0003" y="6573488"/>
                <a:ext cx="1440000" cy="144000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76762" y="278022"/>
                      <a:pt x="294978" y="-12630"/>
                      <a:pt x="691442" y="0"/>
                    </a:cubicBezTo>
                    <a:cubicBezTo>
                      <a:pt x="1075238" y="46423"/>
                      <a:pt x="1351775" y="344819"/>
                      <a:pt x="1382884" y="720000"/>
                    </a:cubicBezTo>
                    <a:cubicBezTo>
                      <a:pt x="1385981" y="1131600"/>
                      <a:pt x="1056189" y="1497509"/>
                      <a:pt x="691442" y="1440000"/>
                    </a:cubicBezTo>
                    <a:cubicBezTo>
                      <a:pt x="388712" y="1450105"/>
                      <a:pt x="-44110" y="1142331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31422" y="410194"/>
                      <a:pt x="348149" y="79842"/>
                      <a:pt x="691442" y="0"/>
                    </a:cubicBezTo>
                    <a:cubicBezTo>
                      <a:pt x="1132345" y="22893"/>
                      <a:pt x="1422343" y="315515"/>
                      <a:pt x="1382884" y="720000"/>
                    </a:cubicBezTo>
                    <a:cubicBezTo>
                      <a:pt x="1402071" y="1080027"/>
                      <a:pt x="1090111" y="1409275"/>
                      <a:pt x="691442" y="1440000"/>
                    </a:cubicBezTo>
                    <a:cubicBezTo>
                      <a:pt x="247574" y="1396251"/>
                      <a:pt x="-9999" y="1106238"/>
                      <a:pt x="0" y="720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p:grpSp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id="{89EBA545-EC87-0D49-B9D6-0F4AEA7A6A68}"/>
                </a:ext>
              </a:extLst>
            </p:cNvPr>
            <p:cNvSpPr/>
            <p:nvPr/>
          </p:nvSpPr>
          <p:spPr>
            <a:xfrm>
              <a:off x="4936168" y="4336155"/>
              <a:ext cx="2353979" cy="2295780"/>
            </a:xfrm>
            <a:custGeom>
              <a:avLst/>
              <a:gdLst>
                <a:gd name="connsiteX0" fmla="*/ 0 w 2260612"/>
                <a:gd name="connsiteY0" fmla="*/ 376776 h 2379133"/>
                <a:gd name="connsiteX1" fmla="*/ 376776 w 2260612"/>
                <a:gd name="connsiteY1" fmla="*/ 0 h 2379133"/>
                <a:gd name="connsiteX2" fmla="*/ 833918 w 2260612"/>
                <a:gd name="connsiteY2" fmla="*/ 0 h 2379133"/>
                <a:gd name="connsiteX3" fmla="*/ 1291059 w 2260612"/>
                <a:gd name="connsiteY3" fmla="*/ 0 h 2379133"/>
                <a:gd name="connsiteX4" fmla="*/ 1883836 w 2260612"/>
                <a:gd name="connsiteY4" fmla="*/ 0 h 2379133"/>
                <a:gd name="connsiteX5" fmla="*/ 2260612 w 2260612"/>
                <a:gd name="connsiteY5" fmla="*/ 376776 h 2379133"/>
                <a:gd name="connsiteX6" fmla="*/ 2260612 w 2260612"/>
                <a:gd name="connsiteY6" fmla="*/ 902381 h 2379133"/>
                <a:gd name="connsiteX7" fmla="*/ 2260612 w 2260612"/>
                <a:gd name="connsiteY7" fmla="*/ 1395473 h 2379133"/>
                <a:gd name="connsiteX8" fmla="*/ 2260612 w 2260612"/>
                <a:gd name="connsiteY8" fmla="*/ 2002357 h 2379133"/>
                <a:gd name="connsiteX9" fmla="*/ 1883836 w 2260612"/>
                <a:gd name="connsiteY9" fmla="*/ 2379133 h 2379133"/>
                <a:gd name="connsiteX10" fmla="*/ 1366412 w 2260612"/>
                <a:gd name="connsiteY10" fmla="*/ 2379133 h 2379133"/>
                <a:gd name="connsiteX11" fmla="*/ 848988 w 2260612"/>
                <a:gd name="connsiteY11" fmla="*/ 2379133 h 2379133"/>
                <a:gd name="connsiteX12" fmla="*/ 376776 w 2260612"/>
                <a:gd name="connsiteY12" fmla="*/ 2379133 h 2379133"/>
                <a:gd name="connsiteX13" fmla="*/ 0 w 2260612"/>
                <a:gd name="connsiteY13" fmla="*/ 2002357 h 2379133"/>
                <a:gd name="connsiteX14" fmla="*/ 0 w 2260612"/>
                <a:gd name="connsiteY14" fmla="*/ 1476752 h 2379133"/>
                <a:gd name="connsiteX15" fmla="*/ 0 w 2260612"/>
                <a:gd name="connsiteY15" fmla="*/ 983660 h 2379133"/>
                <a:gd name="connsiteX16" fmla="*/ 0 w 2260612"/>
                <a:gd name="connsiteY16" fmla="*/ 376776 h 23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60612" h="2379133" fill="none" extrusionOk="0">
                  <a:moveTo>
                    <a:pt x="0" y="376776"/>
                  </a:moveTo>
                  <a:cubicBezTo>
                    <a:pt x="37121" y="204206"/>
                    <a:pt x="171848" y="-18541"/>
                    <a:pt x="376776" y="0"/>
                  </a:cubicBezTo>
                  <a:cubicBezTo>
                    <a:pt x="480694" y="12731"/>
                    <a:pt x="639660" y="6996"/>
                    <a:pt x="833918" y="0"/>
                  </a:cubicBezTo>
                  <a:cubicBezTo>
                    <a:pt x="1028176" y="-6996"/>
                    <a:pt x="1083679" y="12514"/>
                    <a:pt x="1291059" y="0"/>
                  </a:cubicBezTo>
                  <a:cubicBezTo>
                    <a:pt x="1498439" y="-12514"/>
                    <a:pt x="1644353" y="28873"/>
                    <a:pt x="1883836" y="0"/>
                  </a:cubicBezTo>
                  <a:cubicBezTo>
                    <a:pt x="2067832" y="-23240"/>
                    <a:pt x="2265228" y="165878"/>
                    <a:pt x="2260612" y="376776"/>
                  </a:cubicBezTo>
                  <a:cubicBezTo>
                    <a:pt x="2283988" y="575216"/>
                    <a:pt x="2272371" y="687819"/>
                    <a:pt x="2260612" y="902381"/>
                  </a:cubicBezTo>
                  <a:cubicBezTo>
                    <a:pt x="2248853" y="1116943"/>
                    <a:pt x="2279906" y="1187711"/>
                    <a:pt x="2260612" y="1395473"/>
                  </a:cubicBezTo>
                  <a:cubicBezTo>
                    <a:pt x="2241318" y="1603235"/>
                    <a:pt x="2249695" y="1834949"/>
                    <a:pt x="2260612" y="2002357"/>
                  </a:cubicBezTo>
                  <a:cubicBezTo>
                    <a:pt x="2247657" y="2188002"/>
                    <a:pt x="2087716" y="2387959"/>
                    <a:pt x="1883836" y="2379133"/>
                  </a:cubicBezTo>
                  <a:cubicBezTo>
                    <a:pt x="1649468" y="2365835"/>
                    <a:pt x="1559558" y="2364975"/>
                    <a:pt x="1366412" y="2379133"/>
                  </a:cubicBezTo>
                  <a:cubicBezTo>
                    <a:pt x="1173266" y="2393291"/>
                    <a:pt x="958858" y="2365086"/>
                    <a:pt x="848988" y="2379133"/>
                  </a:cubicBezTo>
                  <a:cubicBezTo>
                    <a:pt x="739118" y="2393180"/>
                    <a:pt x="556291" y="2402089"/>
                    <a:pt x="376776" y="2379133"/>
                  </a:cubicBezTo>
                  <a:cubicBezTo>
                    <a:pt x="173198" y="2382779"/>
                    <a:pt x="-15876" y="2219128"/>
                    <a:pt x="0" y="2002357"/>
                  </a:cubicBezTo>
                  <a:cubicBezTo>
                    <a:pt x="-18144" y="1872632"/>
                    <a:pt x="-6466" y="1672835"/>
                    <a:pt x="0" y="1476752"/>
                  </a:cubicBezTo>
                  <a:cubicBezTo>
                    <a:pt x="6466" y="1280670"/>
                    <a:pt x="-14809" y="1202220"/>
                    <a:pt x="0" y="983660"/>
                  </a:cubicBezTo>
                  <a:cubicBezTo>
                    <a:pt x="14809" y="765100"/>
                    <a:pt x="-27332" y="672357"/>
                    <a:pt x="0" y="376776"/>
                  </a:cubicBezTo>
                  <a:close/>
                </a:path>
                <a:path w="2260612" h="2379133" stroke="0" extrusionOk="0">
                  <a:moveTo>
                    <a:pt x="0" y="376776"/>
                  </a:moveTo>
                  <a:cubicBezTo>
                    <a:pt x="7083" y="183341"/>
                    <a:pt x="151117" y="-23593"/>
                    <a:pt x="376776" y="0"/>
                  </a:cubicBezTo>
                  <a:cubicBezTo>
                    <a:pt x="547290" y="-11524"/>
                    <a:pt x="659859" y="22902"/>
                    <a:pt x="879129" y="0"/>
                  </a:cubicBezTo>
                  <a:cubicBezTo>
                    <a:pt x="1098399" y="-22902"/>
                    <a:pt x="1228722" y="-9218"/>
                    <a:pt x="1351341" y="0"/>
                  </a:cubicBezTo>
                  <a:cubicBezTo>
                    <a:pt x="1473960" y="9218"/>
                    <a:pt x="1706924" y="-17978"/>
                    <a:pt x="1883836" y="0"/>
                  </a:cubicBezTo>
                  <a:cubicBezTo>
                    <a:pt x="2058661" y="12995"/>
                    <a:pt x="2253021" y="190144"/>
                    <a:pt x="2260612" y="376776"/>
                  </a:cubicBezTo>
                  <a:cubicBezTo>
                    <a:pt x="2267127" y="629388"/>
                    <a:pt x="2258098" y="699132"/>
                    <a:pt x="2260612" y="886125"/>
                  </a:cubicBezTo>
                  <a:cubicBezTo>
                    <a:pt x="2263126" y="1073118"/>
                    <a:pt x="2263399" y="1184251"/>
                    <a:pt x="2260612" y="1427985"/>
                  </a:cubicBezTo>
                  <a:cubicBezTo>
                    <a:pt x="2257825" y="1671719"/>
                    <a:pt x="2249711" y="1762279"/>
                    <a:pt x="2260612" y="2002357"/>
                  </a:cubicBezTo>
                  <a:cubicBezTo>
                    <a:pt x="2270345" y="2241228"/>
                    <a:pt x="2095725" y="2386790"/>
                    <a:pt x="1883836" y="2379133"/>
                  </a:cubicBezTo>
                  <a:cubicBezTo>
                    <a:pt x="1700028" y="2386139"/>
                    <a:pt x="1622092" y="2378461"/>
                    <a:pt x="1411624" y="2379133"/>
                  </a:cubicBezTo>
                  <a:cubicBezTo>
                    <a:pt x="1201156" y="2379805"/>
                    <a:pt x="1177102" y="2366194"/>
                    <a:pt x="954482" y="2379133"/>
                  </a:cubicBezTo>
                  <a:cubicBezTo>
                    <a:pt x="731862" y="2392072"/>
                    <a:pt x="501583" y="2376805"/>
                    <a:pt x="376776" y="2379133"/>
                  </a:cubicBezTo>
                  <a:cubicBezTo>
                    <a:pt x="181551" y="2384451"/>
                    <a:pt x="16198" y="2165713"/>
                    <a:pt x="0" y="2002357"/>
                  </a:cubicBezTo>
                  <a:cubicBezTo>
                    <a:pt x="5994" y="1771875"/>
                    <a:pt x="1247" y="1605653"/>
                    <a:pt x="0" y="1427985"/>
                  </a:cubicBezTo>
                  <a:cubicBezTo>
                    <a:pt x="-1247" y="1250317"/>
                    <a:pt x="7568" y="1046502"/>
                    <a:pt x="0" y="853613"/>
                  </a:cubicBezTo>
                  <a:cubicBezTo>
                    <a:pt x="-7568" y="660724"/>
                    <a:pt x="5651" y="570967"/>
                    <a:pt x="0" y="37677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fr-FR" sz="1400" dirty="0">
                <a:solidFill>
                  <a:schemeClr val="tx1"/>
                </a:solidFill>
                <a:latin typeface="Avenir Next Condensed" panose="020B0506020202020204" pitchFamily="34" charset="0"/>
              </a:endParaRPr>
            </a:p>
          </p:txBody>
        </p:sp>
        <p:sp>
          <p:nvSpPr>
            <p:cNvPr id="40" name="Rectangle : coins arrondis 39">
              <a:extLst>
                <a:ext uri="{FF2B5EF4-FFF2-40B4-BE49-F238E27FC236}">
                  <a16:creationId xmlns:a16="http://schemas.microsoft.com/office/drawing/2014/main" id="{52285C76-0FE4-1B4F-91C9-CB1CA8310E96}"/>
                </a:ext>
              </a:extLst>
            </p:cNvPr>
            <p:cNvSpPr/>
            <p:nvPr/>
          </p:nvSpPr>
          <p:spPr>
            <a:xfrm>
              <a:off x="288099" y="6869806"/>
              <a:ext cx="4368278" cy="2831136"/>
            </a:xfrm>
            <a:custGeom>
              <a:avLst/>
              <a:gdLst>
                <a:gd name="connsiteX0" fmla="*/ 0 w 4195017"/>
                <a:gd name="connsiteY0" fmla="*/ 544148 h 3264822"/>
                <a:gd name="connsiteX1" fmla="*/ 544148 w 4195017"/>
                <a:gd name="connsiteY1" fmla="*/ 0 h 3264822"/>
                <a:gd name="connsiteX2" fmla="*/ 1196559 w 4195017"/>
                <a:gd name="connsiteY2" fmla="*/ 0 h 3264822"/>
                <a:gd name="connsiteX3" fmla="*/ 1786836 w 4195017"/>
                <a:gd name="connsiteY3" fmla="*/ 0 h 3264822"/>
                <a:gd name="connsiteX4" fmla="*/ 2439248 w 4195017"/>
                <a:gd name="connsiteY4" fmla="*/ 0 h 3264822"/>
                <a:gd name="connsiteX5" fmla="*/ 2998458 w 4195017"/>
                <a:gd name="connsiteY5" fmla="*/ 0 h 3264822"/>
                <a:gd name="connsiteX6" fmla="*/ 3650869 w 4195017"/>
                <a:gd name="connsiteY6" fmla="*/ 0 h 3264822"/>
                <a:gd name="connsiteX7" fmla="*/ 4195017 w 4195017"/>
                <a:gd name="connsiteY7" fmla="*/ 544148 h 3264822"/>
                <a:gd name="connsiteX8" fmla="*/ 4195017 w 4195017"/>
                <a:gd name="connsiteY8" fmla="*/ 1044749 h 3264822"/>
                <a:gd name="connsiteX9" fmla="*/ 4195017 w 4195017"/>
                <a:gd name="connsiteY9" fmla="*/ 1632411 h 3264822"/>
                <a:gd name="connsiteX10" fmla="*/ 4195017 w 4195017"/>
                <a:gd name="connsiteY10" fmla="*/ 2176543 h 3264822"/>
                <a:gd name="connsiteX11" fmla="*/ 4195017 w 4195017"/>
                <a:gd name="connsiteY11" fmla="*/ 2720674 h 3264822"/>
                <a:gd name="connsiteX12" fmla="*/ 3650869 w 4195017"/>
                <a:gd name="connsiteY12" fmla="*/ 3264822 h 3264822"/>
                <a:gd name="connsiteX13" fmla="*/ 3060592 w 4195017"/>
                <a:gd name="connsiteY13" fmla="*/ 3264822 h 3264822"/>
                <a:gd name="connsiteX14" fmla="*/ 2408181 w 4195017"/>
                <a:gd name="connsiteY14" fmla="*/ 3264822 h 3264822"/>
                <a:gd name="connsiteX15" fmla="*/ 1724702 w 4195017"/>
                <a:gd name="connsiteY15" fmla="*/ 3264822 h 3264822"/>
                <a:gd name="connsiteX16" fmla="*/ 1103358 w 4195017"/>
                <a:gd name="connsiteY16" fmla="*/ 3264822 h 3264822"/>
                <a:gd name="connsiteX17" fmla="*/ 544148 w 4195017"/>
                <a:gd name="connsiteY17" fmla="*/ 3264822 h 3264822"/>
                <a:gd name="connsiteX18" fmla="*/ 0 w 4195017"/>
                <a:gd name="connsiteY18" fmla="*/ 2720674 h 3264822"/>
                <a:gd name="connsiteX19" fmla="*/ 0 w 4195017"/>
                <a:gd name="connsiteY19" fmla="*/ 2133012 h 3264822"/>
                <a:gd name="connsiteX20" fmla="*/ 0 w 4195017"/>
                <a:gd name="connsiteY20" fmla="*/ 1610646 h 3264822"/>
                <a:gd name="connsiteX21" fmla="*/ 0 w 4195017"/>
                <a:gd name="connsiteY21" fmla="*/ 1022984 h 3264822"/>
                <a:gd name="connsiteX22" fmla="*/ 0 w 4195017"/>
                <a:gd name="connsiteY22" fmla="*/ 544148 h 3264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195017" h="3264822" fill="none" extrusionOk="0">
                  <a:moveTo>
                    <a:pt x="0" y="544148"/>
                  </a:moveTo>
                  <a:cubicBezTo>
                    <a:pt x="25931" y="243609"/>
                    <a:pt x="250002" y="-27328"/>
                    <a:pt x="544148" y="0"/>
                  </a:cubicBezTo>
                  <a:cubicBezTo>
                    <a:pt x="841628" y="-22983"/>
                    <a:pt x="1041032" y="11175"/>
                    <a:pt x="1196559" y="0"/>
                  </a:cubicBezTo>
                  <a:cubicBezTo>
                    <a:pt x="1352086" y="-11175"/>
                    <a:pt x="1617311" y="22472"/>
                    <a:pt x="1786836" y="0"/>
                  </a:cubicBezTo>
                  <a:cubicBezTo>
                    <a:pt x="1956361" y="-22472"/>
                    <a:pt x="2294928" y="14994"/>
                    <a:pt x="2439248" y="0"/>
                  </a:cubicBezTo>
                  <a:cubicBezTo>
                    <a:pt x="2583568" y="-14994"/>
                    <a:pt x="2785894" y="2544"/>
                    <a:pt x="2998458" y="0"/>
                  </a:cubicBezTo>
                  <a:cubicBezTo>
                    <a:pt x="3211022" y="-2544"/>
                    <a:pt x="3466396" y="28712"/>
                    <a:pt x="3650869" y="0"/>
                  </a:cubicBezTo>
                  <a:cubicBezTo>
                    <a:pt x="3972632" y="19501"/>
                    <a:pt x="4183824" y="315132"/>
                    <a:pt x="4195017" y="544148"/>
                  </a:cubicBezTo>
                  <a:cubicBezTo>
                    <a:pt x="4186600" y="791624"/>
                    <a:pt x="4179225" y="839632"/>
                    <a:pt x="4195017" y="1044749"/>
                  </a:cubicBezTo>
                  <a:cubicBezTo>
                    <a:pt x="4210809" y="1249866"/>
                    <a:pt x="4200480" y="1475779"/>
                    <a:pt x="4195017" y="1632411"/>
                  </a:cubicBezTo>
                  <a:cubicBezTo>
                    <a:pt x="4189554" y="1789043"/>
                    <a:pt x="4197809" y="1907996"/>
                    <a:pt x="4195017" y="2176543"/>
                  </a:cubicBezTo>
                  <a:cubicBezTo>
                    <a:pt x="4192225" y="2445090"/>
                    <a:pt x="4180722" y="2581133"/>
                    <a:pt x="4195017" y="2720674"/>
                  </a:cubicBezTo>
                  <a:cubicBezTo>
                    <a:pt x="4201742" y="3023811"/>
                    <a:pt x="3976377" y="3207732"/>
                    <a:pt x="3650869" y="3264822"/>
                  </a:cubicBezTo>
                  <a:cubicBezTo>
                    <a:pt x="3432321" y="3284237"/>
                    <a:pt x="3319345" y="3247747"/>
                    <a:pt x="3060592" y="3264822"/>
                  </a:cubicBezTo>
                  <a:cubicBezTo>
                    <a:pt x="2801839" y="3281897"/>
                    <a:pt x="2617370" y="3289865"/>
                    <a:pt x="2408181" y="3264822"/>
                  </a:cubicBezTo>
                  <a:cubicBezTo>
                    <a:pt x="2198992" y="3239779"/>
                    <a:pt x="1872993" y="3255876"/>
                    <a:pt x="1724702" y="3264822"/>
                  </a:cubicBezTo>
                  <a:cubicBezTo>
                    <a:pt x="1576411" y="3273768"/>
                    <a:pt x="1276476" y="3275101"/>
                    <a:pt x="1103358" y="3264822"/>
                  </a:cubicBezTo>
                  <a:cubicBezTo>
                    <a:pt x="930240" y="3254543"/>
                    <a:pt x="742481" y="3239089"/>
                    <a:pt x="544148" y="3264822"/>
                  </a:cubicBezTo>
                  <a:cubicBezTo>
                    <a:pt x="230747" y="3296328"/>
                    <a:pt x="40128" y="3032050"/>
                    <a:pt x="0" y="2720674"/>
                  </a:cubicBezTo>
                  <a:cubicBezTo>
                    <a:pt x="4420" y="2523929"/>
                    <a:pt x="28529" y="2341893"/>
                    <a:pt x="0" y="2133012"/>
                  </a:cubicBezTo>
                  <a:cubicBezTo>
                    <a:pt x="-28529" y="1924131"/>
                    <a:pt x="18639" y="1818235"/>
                    <a:pt x="0" y="1610646"/>
                  </a:cubicBezTo>
                  <a:cubicBezTo>
                    <a:pt x="-18639" y="1403057"/>
                    <a:pt x="-14040" y="1294644"/>
                    <a:pt x="0" y="1022984"/>
                  </a:cubicBezTo>
                  <a:cubicBezTo>
                    <a:pt x="14040" y="751324"/>
                    <a:pt x="6279" y="644545"/>
                    <a:pt x="0" y="544148"/>
                  </a:cubicBezTo>
                  <a:close/>
                </a:path>
                <a:path w="4195017" h="3264822" stroke="0" extrusionOk="0">
                  <a:moveTo>
                    <a:pt x="0" y="544148"/>
                  </a:moveTo>
                  <a:cubicBezTo>
                    <a:pt x="43064" y="218013"/>
                    <a:pt x="223034" y="8364"/>
                    <a:pt x="544148" y="0"/>
                  </a:cubicBezTo>
                  <a:cubicBezTo>
                    <a:pt x="739185" y="7313"/>
                    <a:pt x="958076" y="26697"/>
                    <a:pt x="1103358" y="0"/>
                  </a:cubicBezTo>
                  <a:cubicBezTo>
                    <a:pt x="1248640" y="-26697"/>
                    <a:pt x="1553089" y="20429"/>
                    <a:pt x="1755769" y="0"/>
                  </a:cubicBezTo>
                  <a:cubicBezTo>
                    <a:pt x="1958449" y="-20429"/>
                    <a:pt x="2188752" y="21035"/>
                    <a:pt x="2439248" y="0"/>
                  </a:cubicBezTo>
                  <a:cubicBezTo>
                    <a:pt x="2689744" y="-21035"/>
                    <a:pt x="2886543" y="-32110"/>
                    <a:pt x="3091659" y="0"/>
                  </a:cubicBezTo>
                  <a:cubicBezTo>
                    <a:pt x="3296775" y="32110"/>
                    <a:pt x="3433847" y="18291"/>
                    <a:pt x="3650869" y="0"/>
                  </a:cubicBezTo>
                  <a:cubicBezTo>
                    <a:pt x="3938295" y="9840"/>
                    <a:pt x="4263774" y="219100"/>
                    <a:pt x="4195017" y="544148"/>
                  </a:cubicBezTo>
                  <a:cubicBezTo>
                    <a:pt x="4194000" y="656191"/>
                    <a:pt x="4191866" y="829345"/>
                    <a:pt x="4195017" y="1066514"/>
                  </a:cubicBezTo>
                  <a:cubicBezTo>
                    <a:pt x="4198168" y="1303683"/>
                    <a:pt x="4214233" y="1363717"/>
                    <a:pt x="4195017" y="1545350"/>
                  </a:cubicBezTo>
                  <a:cubicBezTo>
                    <a:pt x="4175801" y="1726983"/>
                    <a:pt x="4194802" y="1928535"/>
                    <a:pt x="4195017" y="2111247"/>
                  </a:cubicBezTo>
                  <a:cubicBezTo>
                    <a:pt x="4195232" y="2293959"/>
                    <a:pt x="4197890" y="2524498"/>
                    <a:pt x="4195017" y="2720674"/>
                  </a:cubicBezTo>
                  <a:cubicBezTo>
                    <a:pt x="4175442" y="3010271"/>
                    <a:pt x="4009222" y="3229440"/>
                    <a:pt x="3650869" y="3264822"/>
                  </a:cubicBezTo>
                  <a:cubicBezTo>
                    <a:pt x="3418791" y="3290747"/>
                    <a:pt x="3233091" y="3276354"/>
                    <a:pt x="3029525" y="3264822"/>
                  </a:cubicBezTo>
                  <a:cubicBezTo>
                    <a:pt x="2825959" y="3253290"/>
                    <a:pt x="2630429" y="3259344"/>
                    <a:pt x="2346046" y="3264822"/>
                  </a:cubicBezTo>
                  <a:cubicBezTo>
                    <a:pt x="2061663" y="3270300"/>
                    <a:pt x="1972687" y="3265161"/>
                    <a:pt x="1786836" y="3264822"/>
                  </a:cubicBezTo>
                  <a:cubicBezTo>
                    <a:pt x="1600985" y="3264484"/>
                    <a:pt x="1405315" y="3253050"/>
                    <a:pt x="1134425" y="3264822"/>
                  </a:cubicBezTo>
                  <a:cubicBezTo>
                    <a:pt x="863535" y="3276594"/>
                    <a:pt x="703812" y="3284098"/>
                    <a:pt x="544148" y="3264822"/>
                  </a:cubicBezTo>
                  <a:cubicBezTo>
                    <a:pt x="241656" y="3232239"/>
                    <a:pt x="6933" y="2951634"/>
                    <a:pt x="0" y="2720674"/>
                  </a:cubicBezTo>
                  <a:cubicBezTo>
                    <a:pt x="-9893" y="2557645"/>
                    <a:pt x="-5494" y="2352128"/>
                    <a:pt x="0" y="2220073"/>
                  </a:cubicBezTo>
                  <a:cubicBezTo>
                    <a:pt x="5494" y="2088018"/>
                    <a:pt x="18013" y="1893703"/>
                    <a:pt x="0" y="1719472"/>
                  </a:cubicBezTo>
                  <a:cubicBezTo>
                    <a:pt x="-18013" y="1545241"/>
                    <a:pt x="-24313" y="1443793"/>
                    <a:pt x="0" y="1197106"/>
                  </a:cubicBezTo>
                  <a:cubicBezTo>
                    <a:pt x="24313" y="950419"/>
                    <a:pt x="27262" y="713919"/>
                    <a:pt x="0" y="54414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fr-FR" sz="1400" dirty="0">
                <a:solidFill>
                  <a:schemeClr val="tx1"/>
                </a:solidFill>
                <a:latin typeface="Avenir Next Condensed" panose="020B0506020202020204" pitchFamily="34" charset="0"/>
              </a:endParaRPr>
            </a:p>
          </p:txBody>
        </p:sp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D541E226-9D67-C94C-8E5B-69A6DC2688C1}"/>
                </a:ext>
              </a:extLst>
            </p:cNvPr>
            <p:cNvSpPr/>
            <p:nvPr/>
          </p:nvSpPr>
          <p:spPr>
            <a:xfrm>
              <a:off x="364603" y="3833089"/>
              <a:ext cx="2335408" cy="2848642"/>
            </a:xfrm>
            <a:custGeom>
              <a:avLst/>
              <a:gdLst>
                <a:gd name="connsiteX0" fmla="*/ 0 w 2242778"/>
                <a:gd name="connsiteY0" fmla="*/ 373804 h 2379133"/>
                <a:gd name="connsiteX1" fmla="*/ 373804 w 2242778"/>
                <a:gd name="connsiteY1" fmla="*/ 0 h 2379133"/>
                <a:gd name="connsiteX2" fmla="*/ 902097 w 2242778"/>
                <a:gd name="connsiteY2" fmla="*/ 0 h 2379133"/>
                <a:gd name="connsiteX3" fmla="*/ 1430391 w 2242778"/>
                <a:gd name="connsiteY3" fmla="*/ 0 h 2379133"/>
                <a:gd name="connsiteX4" fmla="*/ 1868974 w 2242778"/>
                <a:gd name="connsiteY4" fmla="*/ 0 h 2379133"/>
                <a:gd name="connsiteX5" fmla="*/ 2242778 w 2242778"/>
                <a:gd name="connsiteY5" fmla="*/ 373804 h 2379133"/>
                <a:gd name="connsiteX6" fmla="*/ 2242778 w 2242778"/>
                <a:gd name="connsiteY6" fmla="*/ 868700 h 2379133"/>
                <a:gd name="connsiteX7" fmla="*/ 2242778 w 2242778"/>
                <a:gd name="connsiteY7" fmla="*/ 1396226 h 2379133"/>
                <a:gd name="connsiteX8" fmla="*/ 2242778 w 2242778"/>
                <a:gd name="connsiteY8" fmla="*/ 2005329 h 2379133"/>
                <a:gd name="connsiteX9" fmla="*/ 1868974 w 2242778"/>
                <a:gd name="connsiteY9" fmla="*/ 2379133 h 2379133"/>
                <a:gd name="connsiteX10" fmla="*/ 1400487 w 2242778"/>
                <a:gd name="connsiteY10" fmla="*/ 2379133 h 2379133"/>
                <a:gd name="connsiteX11" fmla="*/ 917049 w 2242778"/>
                <a:gd name="connsiteY11" fmla="*/ 2379133 h 2379133"/>
                <a:gd name="connsiteX12" fmla="*/ 373804 w 2242778"/>
                <a:gd name="connsiteY12" fmla="*/ 2379133 h 2379133"/>
                <a:gd name="connsiteX13" fmla="*/ 0 w 2242778"/>
                <a:gd name="connsiteY13" fmla="*/ 2005329 h 2379133"/>
                <a:gd name="connsiteX14" fmla="*/ 0 w 2242778"/>
                <a:gd name="connsiteY14" fmla="*/ 1477803 h 2379133"/>
                <a:gd name="connsiteX15" fmla="*/ 0 w 2242778"/>
                <a:gd name="connsiteY15" fmla="*/ 933961 h 2379133"/>
                <a:gd name="connsiteX16" fmla="*/ 0 w 2242778"/>
                <a:gd name="connsiteY16" fmla="*/ 373804 h 23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42778" h="2379133" fill="none" extrusionOk="0">
                  <a:moveTo>
                    <a:pt x="0" y="373804"/>
                  </a:moveTo>
                  <a:cubicBezTo>
                    <a:pt x="16594" y="164537"/>
                    <a:pt x="197286" y="-6280"/>
                    <a:pt x="373804" y="0"/>
                  </a:cubicBezTo>
                  <a:cubicBezTo>
                    <a:pt x="601215" y="-11928"/>
                    <a:pt x="664770" y="15668"/>
                    <a:pt x="902097" y="0"/>
                  </a:cubicBezTo>
                  <a:cubicBezTo>
                    <a:pt x="1139424" y="-15668"/>
                    <a:pt x="1229899" y="23411"/>
                    <a:pt x="1430391" y="0"/>
                  </a:cubicBezTo>
                  <a:cubicBezTo>
                    <a:pt x="1630883" y="-23411"/>
                    <a:pt x="1739483" y="-11229"/>
                    <a:pt x="1868974" y="0"/>
                  </a:cubicBezTo>
                  <a:cubicBezTo>
                    <a:pt x="2069819" y="44912"/>
                    <a:pt x="2284518" y="167646"/>
                    <a:pt x="2242778" y="373804"/>
                  </a:cubicBezTo>
                  <a:cubicBezTo>
                    <a:pt x="2233609" y="611049"/>
                    <a:pt x="2224426" y="627484"/>
                    <a:pt x="2242778" y="868700"/>
                  </a:cubicBezTo>
                  <a:cubicBezTo>
                    <a:pt x="2261130" y="1109916"/>
                    <a:pt x="2227201" y="1218784"/>
                    <a:pt x="2242778" y="1396226"/>
                  </a:cubicBezTo>
                  <a:cubicBezTo>
                    <a:pt x="2258355" y="1573668"/>
                    <a:pt x="2242911" y="1830008"/>
                    <a:pt x="2242778" y="2005329"/>
                  </a:cubicBezTo>
                  <a:cubicBezTo>
                    <a:pt x="2254165" y="2226508"/>
                    <a:pt x="2058176" y="2349016"/>
                    <a:pt x="1868974" y="2379133"/>
                  </a:cubicBezTo>
                  <a:cubicBezTo>
                    <a:pt x="1772093" y="2365733"/>
                    <a:pt x="1549876" y="2397510"/>
                    <a:pt x="1400487" y="2379133"/>
                  </a:cubicBezTo>
                  <a:cubicBezTo>
                    <a:pt x="1251098" y="2360756"/>
                    <a:pt x="1048687" y="2387302"/>
                    <a:pt x="917049" y="2379133"/>
                  </a:cubicBezTo>
                  <a:cubicBezTo>
                    <a:pt x="785411" y="2370964"/>
                    <a:pt x="559989" y="2355678"/>
                    <a:pt x="373804" y="2379133"/>
                  </a:cubicBezTo>
                  <a:cubicBezTo>
                    <a:pt x="132622" y="2377595"/>
                    <a:pt x="57" y="2168808"/>
                    <a:pt x="0" y="2005329"/>
                  </a:cubicBezTo>
                  <a:cubicBezTo>
                    <a:pt x="-15752" y="1797623"/>
                    <a:pt x="-12673" y="1603788"/>
                    <a:pt x="0" y="1477803"/>
                  </a:cubicBezTo>
                  <a:cubicBezTo>
                    <a:pt x="12673" y="1351818"/>
                    <a:pt x="-23921" y="1088105"/>
                    <a:pt x="0" y="933961"/>
                  </a:cubicBezTo>
                  <a:cubicBezTo>
                    <a:pt x="23921" y="779817"/>
                    <a:pt x="13032" y="616894"/>
                    <a:pt x="0" y="373804"/>
                  </a:cubicBezTo>
                  <a:close/>
                </a:path>
                <a:path w="2242778" h="2379133" stroke="0" extrusionOk="0">
                  <a:moveTo>
                    <a:pt x="0" y="373804"/>
                  </a:moveTo>
                  <a:cubicBezTo>
                    <a:pt x="8006" y="154186"/>
                    <a:pt x="180198" y="12272"/>
                    <a:pt x="373804" y="0"/>
                  </a:cubicBezTo>
                  <a:cubicBezTo>
                    <a:pt x="592510" y="17525"/>
                    <a:pt x="717464" y="-16258"/>
                    <a:pt x="902097" y="0"/>
                  </a:cubicBezTo>
                  <a:cubicBezTo>
                    <a:pt x="1086730" y="16258"/>
                    <a:pt x="1217768" y="1799"/>
                    <a:pt x="1355632" y="0"/>
                  </a:cubicBezTo>
                  <a:cubicBezTo>
                    <a:pt x="1493497" y="-1799"/>
                    <a:pt x="1670984" y="6096"/>
                    <a:pt x="1868974" y="0"/>
                  </a:cubicBezTo>
                  <a:cubicBezTo>
                    <a:pt x="2080061" y="-7403"/>
                    <a:pt x="2267505" y="164992"/>
                    <a:pt x="2242778" y="373804"/>
                  </a:cubicBezTo>
                  <a:cubicBezTo>
                    <a:pt x="2220765" y="559358"/>
                    <a:pt x="2228716" y="649919"/>
                    <a:pt x="2242778" y="917646"/>
                  </a:cubicBezTo>
                  <a:cubicBezTo>
                    <a:pt x="2256840" y="1185373"/>
                    <a:pt x="2225391" y="1301182"/>
                    <a:pt x="2242778" y="1412542"/>
                  </a:cubicBezTo>
                  <a:cubicBezTo>
                    <a:pt x="2260165" y="1523902"/>
                    <a:pt x="2272375" y="1754789"/>
                    <a:pt x="2242778" y="2005329"/>
                  </a:cubicBezTo>
                  <a:cubicBezTo>
                    <a:pt x="2284746" y="2213270"/>
                    <a:pt x="2079735" y="2388116"/>
                    <a:pt x="1868974" y="2379133"/>
                  </a:cubicBezTo>
                  <a:cubicBezTo>
                    <a:pt x="1756542" y="2361525"/>
                    <a:pt x="1566328" y="2397006"/>
                    <a:pt x="1385536" y="2379133"/>
                  </a:cubicBezTo>
                  <a:cubicBezTo>
                    <a:pt x="1204744" y="2361260"/>
                    <a:pt x="1001893" y="2373948"/>
                    <a:pt x="887146" y="2379133"/>
                  </a:cubicBezTo>
                  <a:cubicBezTo>
                    <a:pt x="772399" y="2384319"/>
                    <a:pt x="582582" y="2395825"/>
                    <a:pt x="373804" y="2379133"/>
                  </a:cubicBezTo>
                  <a:cubicBezTo>
                    <a:pt x="177442" y="2427106"/>
                    <a:pt x="-3848" y="2175537"/>
                    <a:pt x="0" y="2005329"/>
                  </a:cubicBezTo>
                  <a:cubicBezTo>
                    <a:pt x="13783" y="1831802"/>
                    <a:pt x="-3342" y="1634890"/>
                    <a:pt x="0" y="1494118"/>
                  </a:cubicBezTo>
                  <a:cubicBezTo>
                    <a:pt x="3342" y="1353346"/>
                    <a:pt x="12628" y="1176209"/>
                    <a:pt x="0" y="999222"/>
                  </a:cubicBezTo>
                  <a:cubicBezTo>
                    <a:pt x="-12628" y="822235"/>
                    <a:pt x="-22657" y="545445"/>
                    <a:pt x="0" y="373804"/>
                  </a:cubicBezTo>
                  <a:close/>
                </a:path>
              </a:pathLst>
            </a:custGeom>
            <a:pattFill prst="dkDnDiag">
              <a:fgClr>
                <a:srgbClr val="93C9D5"/>
              </a:fgClr>
              <a:bgClr>
                <a:schemeClr val="bg1"/>
              </a:bgClr>
            </a:pattFill>
            <a:ln w="12700">
              <a:solidFill>
                <a:srgbClr val="93C9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fr-FR" sz="1400" dirty="0">
                <a:solidFill>
                  <a:schemeClr val="tx1"/>
                </a:solidFill>
                <a:latin typeface="Avenir Next Condensed" panose="020B0506020202020204" pitchFamily="34" charset="0"/>
              </a:endParaRPr>
            </a:p>
          </p:txBody>
        </p:sp>
        <p:sp>
          <p:nvSpPr>
            <p:cNvPr id="42" name="Rectangle : coins arrondis 41">
              <a:extLst>
                <a:ext uri="{FF2B5EF4-FFF2-40B4-BE49-F238E27FC236}">
                  <a16:creationId xmlns:a16="http://schemas.microsoft.com/office/drawing/2014/main" id="{A66152A2-08CC-4946-AAFA-BAC1137A087F}"/>
                </a:ext>
              </a:extLst>
            </p:cNvPr>
            <p:cNvSpPr/>
            <p:nvPr/>
          </p:nvSpPr>
          <p:spPr>
            <a:xfrm>
              <a:off x="292885" y="3774817"/>
              <a:ext cx="2335408" cy="2857117"/>
            </a:xfrm>
            <a:custGeom>
              <a:avLst/>
              <a:gdLst>
                <a:gd name="connsiteX0" fmla="*/ 0 w 2242778"/>
                <a:gd name="connsiteY0" fmla="*/ 373804 h 2379134"/>
                <a:gd name="connsiteX1" fmla="*/ 373804 w 2242778"/>
                <a:gd name="connsiteY1" fmla="*/ 0 h 2379134"/>
                <a:gd name="connsiteX2" fmla="*/ 827339 w 2242778"/>
                <a:gd name="connsiteY2" fmla="*/ 0 h 2379134"/>
                <a:gd name="connsiteX3" fmla="*/ 1280874 w 2242778"/>
                <a:gd name="connsiteY3" fmla="*/ 0 h 2379134"/>
                <a:gd name="connsiteX4" fmla="*/ 1868974 w 2242778"/>
                <a:gd name="connsiteY4" fmla="*/ 0 h 2379134"/>
                <a:gd name="connsiteX5" fmla="*/ 2242778 w 2242778"/>
                <a:gd name="connsiteY5" fmla="*/ 373804 h 2379134"/>
                <a:gd name="connsiteX6" fmla="*/ 2242778 w 2242778"/>
                <a:gd name="connsiteY6" fmla="*/ 901331 h 2379134"/>
                <a:gd name="connsiteX7" fmla="*/ 2242778 w 2242778"/>
                <a:gd name="connsiteY7" fmla="*/ 1396227 h 2379134"/>
                <a:gd name="connsiteX8" fmla="*/ 2242778 w 2242778"/>
                <a:gd name="connsiteY8" fmla="*/ 2005330 h 2379134"/>
                <a:gd name="connsiteX9" fmla="*/ 1868974 w 2242778"/>
                <a:gd name="connsiteY9" fmla="*/ 2379134 h 2379134"/>
                <a:gd name="connsiteX10" fmla="*/ 1355632 w 2242778"/>
                <a:gd name="connsiteY10" fmla="*/ 2379134 h 2379134"/>
                <a:gd name="connsiteX11" fmla="*/ 842291 w 2242778"/>
                <a:gd name="connsiteY11" fmla="*/ 2379134 h 2379134"/>
                <a:gd name="connsiteX12" fmla="*/ 373804 w 2242778"/>
                <a:gd name="connsiteY12" fmla="*/ 2379134 h 2379134"/>
                <a:gd name="connsiteX13" fmla="*/ 0 w 2242778"/>
                <a:gd name="connsiteY13" fmla="*/ 2005330 h 2379134"/>
                <a:gd name="connsiteX14" fmla="*/ 0 w 2242778"/>
                <a:gd name="connsiteY14" fmla="*/ 1477803 h 2379134"/>
                <a:gd name="connsiteX15" fmla="*/ 0 w 2242778"/>
                <a:gd name="connsiteY15" fmla="*/ 982907 h 2379134"/>
                <a:gd name="connsiteX16" fmla="*/ 0 w 2242778"/>
                <a:gd name="connsiteY16" fmla="*/ 373804 h 237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42778" h="2379134" fill="none" extrusionOk="0">
                  <a:moveTo>
                    <a:pt x="0" y="373804"/>
                  </a:moveTo>
                  <a:cubicBezTo>
                    <a:pt x="26452" y="192668"/>
                    <a:pt x="169420" y="-12102"/>
                    <a:pt x="373804" y="0"/>
                  </a:cubicBezTo>
                  <a:cubicBezTo>
                    <a:pt x="566525" y="-14141"/>
                    <a:pt x="610392" y="6883"/>
                    <a:pt x="827339" y="0"/>
                  </a:cubicBezTo>
                  <a:cubicBezTo>
                    <a:pt x="1044287" y="-6883"/>
                    <a:pt x="1138917" y="14672"/>
                    <a:pt x="1280874" y="0"/>
                  </a:cubicBezTo>
                  <a:cubicBezTo>
                    <a:pt x="1422832" y="-14672"/>
                    <a:pt x="1731436" y="25520"/>
                    <a:pt x="1868974" y="0"/>
                  </a:cubicBezTo>
                  <a:cubicBezTo>
                    <a:pt x="2061603" y="-13328"/>
                    <a:pt x="2276701" y="146706"/>
                    <a:pt x="2242778" y="373804"/>
                  </a:cubicBezTo>
                  <a:cubicBezTo>
                    <a:pt x="2266340" y="624232"/>
                    <a:pt x="2252826" y="740271"/>
                    <a:pt x="2242778" y="901331"/>
                  </a:cubicBezTo>
                  <a:cubicBezTo>
                    <a:pt x="2232730" y="1062391"/>
                    <a:pt x="2249258" y="1152581"/>
                    <a:pt x="2242778" y="1396227"/>
                  </a:cubicBezTo>
                  <a:cubicBezTo>
                    <a:pt x="2236298" y="1639873"/>
                    <a:pt x="2235426" y="1763129"/>
                    <a:pt x="2242778" y="2005330"/>
                  </a:cubicBezTo>
                  <a:cubicBezTo>
                    <a:pt x="2223202" y="2177861"/>
                    <a:pt x="2071089" y="2388219"/>
                    <a:pt x="1868974" y="2379134"/>
                  </a:cubicBezTo>
                  <a:cubicBezTo>
                    <a:pt x="1688364" y="2395195"/>
                    <a:pt x="1596138" y="2371041"/>
                    <a:pt x="1355632" y="2379134"/>
                  </a:cubicBezTo>
                  <a:cubicBezTo>
                    <a:pt x="1115126" y="2387227"/>
                    <a:pt x="1032627" y="2388927"/>
                    <a:pt x="842291" y="2379134"/>
                  </a:cubicBezTo>
                  <a:cubicBezTo>
                    <a:pt x="651955" y="2369341"/>
                    <a:pt x="556096" y="2364228"/>
                    <a:pt x="373804" y="2379134"/>
                  </a:cubicBezTo>
                  <a:cubicBezTo>
                    <a:pt x="199306" y="2404960"/>
                    <a:pt x="-9097" y="2216751"/>
                    <a:pt x="0" y="2005330"/>
                  </a:cubicBezTo>
                  <a:cubicBezTo>
                    <a:pt x="3274" y="1804827"/>
                    <a:pt x="-14399" y="1649227"/>
                    <a:pt x="0" y="1477803"/>
                  </a:cubicBezTo>
                  <a:cubicBezTo>
                    <a:pt x="14399" y="1306379"/>
                    <a:pt x="878" y="1167729"/>
                    <a:pt x="0" y="982907"/>
                  </a:cubicBezTo>
                  <a:cubicBezTo>
                    <a:pt x="-878" y="798085"/>
                    <a:pt x="5061" y="641935"/>
                    <a:pt x="0" y="373804"/>
                  </a:cubicBezTo>
                  <a:close/>
                </a:path>
                <a:path w="2242778" h="2379134" stroke="0" extrusionOk="0">
                  <a:moveTo>
                    <a:pt x="0" y="373804"/>
                  </a:moveTo>
                  <a:cubicBezTo>
                    <a:pt x="12252" y="192703"/>
                    <a:pt x="164184" y="-4262"/>
                    <a:pt x="373804" y="0"/>
                  </a:cubicBezTo>
                  <a:cubicBezTo>
                    <a:pt x="539744" y="6285"/>
                    <a:pt x="689563" y="572"/>
                    <a:pt x="872194" y="0"/>
                  </a:cubicBezTo>
                  <a:cubicBezTo>
                    <a:pt x="1054825" y="-572"/>
                    <a:pt x="1156057" y="-21617"/>
                    <a:pt x="1340681" y="0"/>
                  </a:cubicBezTo>
                  <a:cubicBezTo>
                    <a:pt x="1525305" y="21617"/>
                    <a:pt x="1615283" y="-7519"/>
                    <a:pt x="1868974" y="0"/>
                  </a:cubicBezTo>
                  <a:cubicBezTo>
                    <a:pt x="2051417" y="9378"/>
                    <a:pt x="2238473" y="179525"/>
                    <a:pt x="2242778" y="373804"/>
                  </a:cubicBezTo>
                  <a:cubicBezTo>
                    <a:pt x="2247503" y="534325"/>
                    <a:pt x="2258140" y="727871"/>
                    <a:pt x="2242778" y="885015"/>
                  </a:cubicBezTo>
                  <a:cubicBezTo>
                    <a:pt x="2227416" y="1042159"/>
                    <a:pt x="2268348" y="1210471"/>
                    <a:pt x="2242778" y="1428857"/>
                  </a:cubicBezTo>
                  <a:cubicBezTo>
                    <a:pt x="2217208" y="1647243"/>
                    <a:pt x="2215485" y="1805908"/>
                    <a:pt x="2242778" y="2005330"/>
                  </a:cubicBezTo>
                  <a:cubicBezTo>
                    <a:pt x="2257925" y="2259682"/>
                    <a:pt x="2093995" y="2416554"/>
                    <a:pt x="1868974" y="2379134"/>
                  </a:cubicBezTo>
                  <a:cubicBezTo>
                    <a:pt x="1726312" y="2365362"/>
                    <a:pt x="1538003" y="2398633"/>
                    <a:pt x="1400487" y="2379134"/>
                  </a:cubicBezTo>
                  <a:cubicBezTo>
                    <a:pt x="1262971" y="2359635"/>
                    <a:pt x="1114371" y="2393800"/>
                    <a:pt x="946953" y="2379134"/>
                  </a:cubicBezTo>
                  <a:cubicBezTo>
                    <a:pt x="779535" y="2364468"/>
                    <a:pt x="573254" y="2377367"/>
                    <a:pt x="373804" y="2379134"/>
                  </a:cubicBezTo>
                  <a:cubicBezTo>
                    <a:pt x="197750" y="2391699"/>
                    <a:pt x="9257" y="2186211"/>
                    <a:pt x="0" y="2005330"/>
                  </a:cubicBezTo>
                  <a:cubicBezTo>
                    <a:pt x="-8202" y="1765704"/>
                    <a:pt x="-21774" y="1612331"/>
                    <a:pt x="0" y="1428857"/>
                  </a:cubicBezTo>
                  <a:cubicBezTo>
                    <a:pt x="21774" y="1245383"/>
                    <a:pt x="-20935" y="995562"/>
                    <a:pt x="0" y="852385"/>
                  </a:cubicBezTo>
                  <a:cubicBezTo>
                    <a:pt x="20935" y="709208"/>
                    <a:pt x="23110" y="514763"/>
                    <a:pt x="0" y="37380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fr-FR" sz="1400" dirty="0">
                <a:solidFill>
                  <a:schemeClr val="tx1"/>
                </a:solidFill>
                <a:latin typeface="Avenir Next Condensed" panose="020B0506020202020204" pitchFamily="34" charset="0"/>
              </a:endParaRPr>
            </a:p>
          </p:txBody>
        </p:sp>
        <p:sp>
          <p:nvSpPr>
            <p:cNvPr id="43" name="Rectangle : coins arrondis 42">
              <a:extLst>
                <a:ext uri="{FF2B5EF4-FFF2-40B4-BE49-F238E27FC236}">
                  <a16:creationId xmlns:a16="http://schemas.microsoft.com/office/drawing/2014/main" id="{8049FA9B-F9C9-5F4C-A07C-22E42F6D3B64}"/>
                </a:ext>
              </a:extLst>
            </p:cNvPr>
            <p:cNvSpPr/>
            <p:nvPr/>
          </p:nvSpPr>
          <p:spPr>
            <a:xfrm>
              <a:off x="5012713" y="6928915"/>
              <a:ext cx="2353979" cy="2740245"/>
            </a:xfrm>
            <a:custGeom>
              <a:avLst/>
              <a:gdLst>
                <a:gd name="connsiteX0" fmla="*/ 0 w 2260612"/>
                <a:gd name="connsiteY0" fmla="*/ 376776 h 2379134"/>
                <a:gd name="connsiteX1" fmla="*/ 376776 w 2260612"/>
                <a:gd name="connsiteY1" fmla="*/ 0 h 2379134"/>
                <a:gd name="connsiteX2" fmla="*/ 909271 w 2260612"/>
                <a:gd name="connsiteY2" fmla="*/ 0 h 2379134"/>
                <a:gd name="connsiteX3" fmla="*/ 1441765 w 2260612"/>
                <a:gd name="connsiteY3" fmla="*/ 0 h 2379134"/>
                <a:gd name="connsiteX4" fmla="*/ 1883836 w 2260612"/>
                <a:gd name="connsiteY4" fmla="*/ 0 h 2379134"/>
                <a:gd name="connsiteX5" fmla="*/ 2260612 w 2260612"/>
                <a:gd name="connsiteY5" fmla="*/ 376776 h 2379134"/>
                <a:gd name="connsiteX6" fmla="*/ 2260612 w 2260612"/>
                <a:gd name="connsiteY6" fmla="*/ 869869 h 2379134"/>
                <a:gd name="connsiteX7" fmla="*/ 2260612 w 2260612"/>
                <a:gd name="connsiteY7" fmla="*/ 1395474 h 2379134"/>
                <a:gd name="connsiteX8" fmla="*/ 2260612 w 2260612"/>
                <a:gd name="connsiteY8" fmla="*/ 2002358 h 2379134"/>
                <a:gd name="connsiteX9" fmla="*/ 1883836 w 2260612"/>
                <a:gd name="connsiteY9" fmla="*/ 2379134 h 2379134"/>
                <a:gd name="connsiteX10" fmla="*/ 1411624 w 2260612"/>
                <a:gd name="connsiteY10" fmla="*/ 2379134 h 2379134"/>
                <a:gd name="connsiteX11" fmla="*/ 924341 w 2260612"/>
                <a:gd name="connsiteY11" fmla="*/ 2379134 h 2379134"/>
                <a:gd name="connsiteX12" fmla="*/ 376776 w 2260612"/>
                <a:gd name="connsiteY12" fmla="*/ 2379134 h 2379134"/>
                <a:gd name="connsiteX13" fmla="*/ 0 w 2260612"/>
                <a:gd name="connsiteY13" fmla="*/ 2002358 h 2379134"/>
                <a:gd name="connsiteX14" fmla="*/ 0 w 2260612"/>
                <a:gd name="connsiteY14" fmla="*/ 1476753 h 2379134"/>
                <a:gd name="connsiteX15" fmla="*/ 0 w 2260612"/>
                <a:gd name="connsiteY15" fmla="*/ 934892 h 2379134"/>
                <a:gd name="connsiteX16" fmla="*/ 0 w 2260612"/>
                <a:gd name="connsiteY16" fmla="*/ 376776 h 237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60612" h="2379134" fill="none" extrusionOk="0">
                  <a:moveTo>
                    <a:pt x="0" y="376776"/>
                  </a:moveTo>
                  <a:cubicBezTo>
                    <a:pt x="7619" y="167393"/>
                    <a:pt x="196967" y="-5934"/>
                    <a:pt x="376776" y="0"/>
                  </a:cubicBezTo>
                  <a:cubicBezTo>
                    <a:pt x="548232" y="3782"/>
                    <a:pt x="780300" y="1029"/>
                    <a:pt x="909271" y="0"/>
                  </a:cubicBezTo>
                  <a:cubicBezTo>
                    <a:pt x="1038242" y="-1029"/>
                    <a:pt x="1316064" y="13137"/>
                    <a:pt x="1441765" y="0"/>
                  </a:cubicBezTo>
                  <a:cubicBezTo>
                    <a:pt x="1567466" y="-13137"/>
                    <a:pt x="1699526" y="-12149"/>
                    <a:pt x="1883836" y="0"/>
                  </a:cubicBezTo>
                  <a:cubicBezTo>
                    <a:pt x="2088828" y="24821"/>
                    <a:pt x="2311645" y="169040"/>
                    <a:pt x="2260612" y="376776"/>
                  </a:cubicBezTo>
                  <a:cubicBezTo>
                    <a:pt x="2279581" y="619239"/>
                    <a:pt x="2245603" y="638919"/>
                    <a:pt x="2260612" y="869869"/>
                  </a:cubicBezTo>
                  <a:cubicBezTo>
                    <a:pt x="2275621" y="1100819"/>
                    <a:pt x="2273438" y="1225079"/>
                    <a:pt x="2260612" y="1395474"/>
                  </a:cubicBezTo>
                  <a:cubicBezTo>
                    <a:pt x="2247786" y="1565870"/>
                    <a:pt x="2272704" y="1780243"/>
                    <a:pt x="2260612" y="2002358"/>
                  </a:cubicBezTo>
                  <a:cubicBezTo>
                    <a:pt x="2286271" y="2243644"/>
                    <a:pt x="2069337" y="2339685"/>
                    <a:pt x="1883836" y="2379134"/>
                  </a:cubicBezTo>
                  <a:cubicBezTo>
                    <a:pt x="1717874" y="2362670"/>
                    <a:pt x="1606461" y="2398962"/>
                    <a:pt x="1411624" y="2379134"/>
                  </a:cubicBezTo>
                  <a:cubicBezTo>
                    <a:pt x="1216787" y="2359306"/>
                    <a:pt x="1035574" y="2376005"/>
                    <a:pt x="924341" y="2379134"/>
                  </a:cubicBezTo>
                  <a:cubicBezTo>
                    <a:pt x="813108" y="2382263"/>
                    <a:pt x="578675" y="2388052"/>
                    <a:pt x="376776" y="2379134"/>
                  </a:cubicBezTo>
                  <a:cubicBezTo>
                    <a:pt x="149448" y="2378282"/>
                    <a:pt x="59" y="2165613"/>
                    <a:pt x="0" y="2002358"/>
                  </a:cubicBezTo>
                  <a:cubicBezTo>
                    <a:pt x="13416" y="1846046"/>
                    <a:pt x="12867" y="1611779"/>
                    <a:pt x="0" y="1476753"/>
                  </a:cubicBezTo>
                  <a:cubicBezTo>
                    <a:pt x="-12867" y="1341727"/>
                    <a:pt x="-3295" y="1047391"/>
                    <a:pt x="0" y="934892"/>
                  </a:cubicBezTo>
                  <a:cubicBezTo>
                    <a:pt x="3295" y="822393"/>
                    <a:pt x="16602" y="558666"/>
                    <a:pt x="0" y="376776"/>
                  </a:cubicBezTo>
                  <a:close/>
                </a:path>
                <a:path w="2260612" h="2379134" stroke="0" extrusionOk="0">
                  <a:moveTo>
                    <a:pt x="0" y="376776"/>
                  </a:moveTo>
                  <a:cubicBezTo>
                    <a:pt x="7835" y="155798"/>
                    <a:pt x="203360" y="33138"/>
                    <a:pt x="376776" y="0"/>
                  </a:cubicBezTo>
                  <a:cubicBezTo>
                    <a:pt x="486423" y="566"/>
                    <a:pt x="675167" y="-2866"/>
                    <a:pt x="909271" y="0"/>
                  </a:cubicBezTo>
                  <a:cubicBezTo>
                    <a:pt x="1143376" y="2866"/>
                    <a:pt x="1219516" y="18860"/>
                    <a:pt x="1366412" y="0"/>
                  </a:cubicBezTo>
                  <a:cubicBezTo>
                    <a:pt x="1513308" y="-18860"/>
                    <a:pt x="1666091" y="10320"/>
                    <a:pt x="1883836" y="0"/>
                  </a:cubicBezTo>
                  <a:cubicBezTo>
                    <a:pt x="2118202" y="-41918"/>
                    <a:pt x="2294496" y="165445"/>
                    <a:pt x="2260612" y="376776"/>
                  </a:cubicBezTo>
                  <a:cubicBezTo>
                    <a:pt x="2233589" y="645970"/>
                    <a:pt x="2269995" y="708648"/>
                    <a:pt x="2260612" y="918637"/>
                  </a:cubicBezTo>
                  <a:cubicBezTo>
                    <a:pt x="2251229" y="1128626"/>
                    <a:pt x="2252785" y="1269149"/>
                    <a:pt x="2260612" y="1411730"/>
                  </a:cubicBezTo>
                  <a:cubicBezTo>
                    <a:pt x="2268439" y="1554311"/>
                    <a:pt x="2257029" y="1804899"/>
                    <a:pt x="2260612" y="2002358"/>
                  </a:cubicBezTo>
                  <a:cubicBezTo>
                    <a:pt x="2277124" y="2211034"/>
                    <a:pt x="2105193" y="2406756"/>
                    <a:pt x="1883836" y="2379134"/>
                  </a:cubicBezTo>
                  <a:cubicBezTo>
                    <a:pt x="1718575" y="2375799"/>
                    <a:pt x="1617923" y="2359537"/>
                    <a:pt x="1396553" y="2379134"/>
                  </a:cubicBezTo>
                  <a:cubicBezTo>
                    <a:pt x="1175183" y="2398731"/>
                    <a:pt x="1009684" y="2356101"/>
                    <a:pt x="894200" y="2379134"/>
                  </a:cubicBezTo>
                  <a:cubicBezTo>
                    <a:pt x="778716" y="2402167"/>
                    <a:pt x="505803" y="2365024"/>
                    <a:pt x="376776" y="2379134"/>
                  </a:cubicBezTo>
                  <a:cubicBezTo>
                    <a:pt x="176558" y="2416573"/>
                    <a:pt x="-851" y="2202429"/>
                    <a:pt x="0" y="2002358"/>
                  </a:cubicBezTo>
                  <a:cubicBezTo>
                    <a:pt x="12812" y="1827374"/>
                    <a:pt x="-201" y="1648267"/>
                    <a:pt x="0" y="1493009"/>
                  </a:cubicBezTo>
                  <a:cubicBezTo>
                    <a:pt x="201" y="1337751"/>
                    <a:pt x="465" y="1212478"/>
                    <a:pt x="0" y="999916"/>
                  </a:cubicBezTo>
                  <a:cubicBezTo>
                    <a:pt x="-465" y="787354"/>
                    <a:pt x="5916" y="529467"/>
                    <a:pt x="0" y="376776"/>
                  </a:cubicBezTo>
                  <a:close/>
                </a:path>
              </a:pathLst>
            </a:custGeom>
            <a:pattFill prst="dkDnDiag">
              <a:fgClr>
                <a:srgbClr val="93C9D5"/>
              </a:fgClr>
              <a:bgClr>
                <a:schemeClr val="bg1"/>
              </a:bgClr>
            </a:pattFill>
            <a:ln w="12700">
              <a:solidFill>
                <a:srgbClr val="93C9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fr-FR" sz="1400" dirty="0">
                <a:solidFill>
                  <a:schemeClr val="tx1"/>
                </a:solidFill>
                <a:latin typeface="Avenir Next Condensed" panose="020B0506020202020204" pitchFamily="34" charset="0"/>
              </a:endParaRPr>
            </a:p>
          </p:txBody>
        </p:sp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D94CCF06-AB89-9E48-8F27-524E561B70FF}"/>
                </a:ext>
              </a:extLst>
            </p:cNvPr>
            <p:cNvSpPr/>
            <p:nvPr/>
          </p:nvSpPr>
          <p:spPr>
            <a:xfrm>
              <a:off x="4936168" y="6869807"/>
              <a:ext cx="2353979" cy="2740736"/>
            </a:xfrm>
            <a:custGeom>
              <a:avLst/>
              <a:gdLst>
                <a:gd name="connsiteX0" fmla="*/ 0 w 2260612"/>
                <a:gd name="connsiteY0" fmla="*/ 376776 h 2379133"/>
                <a:gd name="connsiteX1" fmla="*/ 376776 w 2260612"/>
                <a:gd name="connsiteY1" fmla="*/ 0 h 2379133"/>
                <a:gd name="connsiteX2" fmla="*/ 833918 w 2260612"/>
                <a:gd name="connsiteY2" fmla="*/ 0 h 2379133"/>
                <a:gd name="connsiteX3" fmla="*/ 1291059 w 2260612"/>
                <a:gd name="connsiteY3" fmla="*/ 0 h 2379133"/>
                <a:gd name="connsiteX4" fmla="*/ 1883836 w 2260612"/>
                <a:gd name="connsiteY4" fmla="*/ 0 h 2379133"/>
                <a:gd name="connsiteX5" fmla="*/ 2260612 w 2260612"/>
                <a:gd name="connsiteY5" fmla="*/ 376776 h 2379133"/>
                <a:gd name="connsiteX6" fmla="*/ 2260612 w 2260612"/>
                <a:gd name="connsiteY6" fmla="*/ 902381 h 2379133"/>
                <a:gd name="connsiteX7" fmla="*/ 2260612 w 2260612"/>
                <a:gd name="connsiteY7" fmla="*/ 1395473 h 2379133"/>
                <a:gd name="connsiteX8" fmla="*/ 2260612 w 2260612"/>
                <a:gd name="connsiteY8" fmla="*/ 2002357 h 2379133"/>
                <a:gd name="connsiteX9" fmla="*/ 1883836 w 2260612"/>
                <a:gd name="connsiteY9" fmla="*/ 2379133 h 2379133"/>
                <a:gd name="connsiteX10" fmla="*/ 1366412 w 2260612"/>
                <a:gd name="connsiteY10" fmla="*/ 2379133 h 2379133"/>
                <a:gd name="connsiteX11" fmla="*/ 848988 w 2260612"/>
                <a:gd name="connsiteY11" fmla="*/ 2379133 h 2379133"/>
                <a:gd name="connsiteX12" fmla="*/ 376776 w 2260612"/>
                <a:gd name="connsiteY12" fmla="*/ 2379133 h 2379133"/>
                <a:gd name="connsiteX13" fmla="*/ 0 w 2260612"/>
                <a:gd name="connsiteY13" fmla="*/ 2002357 h 2379133"/>
                <a:gd name="connsiteX14" fmla="*/ 0 w 2260612"/>
                <a:gd name="connsiteY14" fmla="*/ 1476752 h 2379133"/>
                <a:gd name="connsiteX15" fmla="*/ 0 w 2260612"/>
                <a:gd name="connsiteY15" fmla="*/ 983660 h 2379133"/>
                <a:gd name="connsiteX16" fmla="*/ 0 w 2260612"/>
                <a:gd name="connsiteY16" fmla="*/ 376776 h 23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60612" h="2379133" fill="none" extrusionOk="0">
                  <a:moveTo>
                    <a:pt x="0" y="376776"/>
                  </a:moveTo>
                  <a:cubicBezTo>
                    <a:pt x="37121" y="204206"/>
                    <a:pt x="171848" y="-18541"/>
                    <a:pt x="376776" y="0"/>
                  </a:cubicBezTo>
                  <a:cubicBezTo>
                    <a:pt x="480694" y="12731"/>
                    <a:pt x="639660" y="6996"/>
                    <a:pt x="833918" y="0"/>
                  </a:cubicBezTo>
                  <a:cubicBezTo>
                    <a:pt x="1028176" y="-6996"/>
                    <a:pt x="1083679" y="12514"/>
                    <a:pt x="1291059" y="0"/>
                  </a:cubicBezTo>
                  <a:cubicBezTo>
                    <a:pt x="1498439" y="-12514"/>
                    <a:pt x="1644353" y="28873"/>
                    <a:pt x="1883836" y="0"/>
                  </a:cubicBezTo>
                  <a:cubicBezTo>
                    <a:pt x="2067832" y="-23240"/>
                    <a:pt x="2265228" y="165878"/>
                    <a:pt x="2260612" y="376776"/>
                  </a:cubicBezTo>
                  <a:cubicBezTo>
                    <a:pt x="2283988" y="575216"/>
                    <a:pt x="2272371" y="687819"/>
                    <a:pt x="2260612" y="902381"/>
                  </a:cubicBezTo>
                  <a:cubicBezTo>
                    <a:pt x="2248853" y="1116943"/>
                    <a:pt x="2279906" y="1187711"/>
                    <a:pt x="2260612" y="1395473"/>
                  </a:cubicBezTo>
                  <a:cubicBezTo>
                    <a:pt x="2241318" y="1603235"/>
                    <a:pt x="2249695" y="1834949"/>
                    <a:pt x="2260612" y="2002357"/>
                  </a:cubicBezTo>
                  <a:cubicBezTo>
                    <a:pt x="2247657" y="2188002"/>
                    <a:pt x="2087716" y="2387959"/>
                    <a:pt x="1883836" y="2379133"/>
                  </a:cubicBezTo>
                  <a:cubicBezTo>
                    <a:pt x="1649468" y="2365835"/>
                    <a:pt x="1559558" y="2364975"/>
                    <a:pt x="1366412" y="2379133"/>
                  </a:cubicBezTo>
                  <a:cubicBezTo>
                    <a:pt x="1173266" y="2393291"/>
                    <a:pt x="958858" y="2365086"/>
                    <a:pt x="848988" y="2379133"/>
                  </a:cubicBezTo>
                  <a:cubicBezTo>
                    <a:pt x="739118" y="2393180"/>
                    <a:pt x="556291" y="2402089"/>
                    <a:pt x="376776" y="2379133"/>
                  </a:cubicBezTo>
                  <a:cubicBezTo>
                    <a:pt x="173198" y="2382779"/>
                    <a:pt x="-15876" y="2219128"/>
                    <a:pt x="0" y="2002357"/>
                  </a:cubicBezTo>
                  <a:cubicBezTo>
                    <a:pt x="-18144" y="1872632"/>
                    <a:pt x="-6466" y="1672835"/>
                    <a:pt x="0" y="1476752"/>
                  </a:cubicBezTo>
                  <a:cubicBezTo>
                    <a:pt x="6466" y="1280670"/>
                    <a:pt x="-14809" y="1202220"/>
                    <a:pt x="0" y="983660"/>
                  </a:cubicBezTo>
                  <a:cubicBezTo>
                    <a:pt x="14809" y="765100"/>
                    <a:pt x="-27332" y="672357"/>
                    <a:pt x="0" y="376776"/>
                  </a:cubicBezTo>
                  <a:close/>
                </a:path>
                <a:path w="2260612" h="2379133" stroke="0" extrusionOk="0">
                  <a:moveTo>
                    <a:pt x="0" y="376776"/>
                  </a:moveTo>
                  <a:cubicBezTo>
                    <a:pt x="7083" y="183341"/>
                    <a:pt x="151117" y="-23593"/>
                    <a:pt x="376776" y="0"/>
                  </a:cubicBezTo>
                  <a:cubicBezTo>
                    <a:pt x="547290" y="-11524"/>
                    <a:pt x="659859" y="22902"/>
                    <a:pt x="879129" y="0"/>
                  </a:cubicBezTo>
                  <a:cubicBezTo>
                    <a:pt x="1098399" y="-22902"/>
                    <a:pt x="1228722" y="-9218"/>
                    <a:pt x="1351341" y="0"/>
                  </a:cubicBezTo>
                  <a:cubicBezTo>
                    <a:pt x="1473960" y="9218"/>
                    <a:pt x="1706924" y="-17978"/>
                    <a:pt x="1883836" y="0"/>
                  </a:cubicBezTo>
                  <a:cubicBezTo>
                    <a:pt x="2058661" y="12995"/>
                    <a:pt x="2253021" y="190144"/>
                    <a:pt x="2260612" y="376776"/>
                  </a:cubicBezTo>
                  <a:cubicBezTo>
                    <a:pt x="2267127" y="629388"/>
                    <a:pt x="2258098" y="699132"/>
                    <a:pt x="2260612" y="886125"/>
                  </a:cubicBezTo>
                  <a:cubicBezTo>
                    <a:pt x="2263126" y="1073118"/>
                    <a:pt x="2263399" y="1184251"/>
                    <a:pt x="2260612" y="1427985"/>
                  </a:cubicBezTo>
                  <a:cubicBezTo>
                    <a:pt x="2257825" y="1671719"/>
                    <a:pt x="2249711" y="1762279"/>
                    <a:pt x="2260612" y="2002357"/>
                  </a:cubicBezTo>
                  <a:cubicBezTo>
                    <a:pt x="2270345" y="2241228"/>
                    <a:pt x="2095725" y="2386790"/>
                    <a:pt x="1883836" y="2379133"/>
                  </a:cubicBezTo>
                  <a:cubicBezTo>
                    <a:pt x="1700028" y="2386139"/>
                    <a:pt x="1622092" y="2378461"/>
                    <a:pt x="1411624" y="2379133"/>
                  </a:cubicBezTo>
                  <a:cubicBezTo>
                    <a:pt x="1201156" y="2379805"/>
                    <a:pt x="1177102" y="2366194"/>
                    <a:pt x="954482" y="2379133"/>
                  </a:cubicBezTo>
                  <a:cubicBezTo>
                    <a:pt x="731862" y="2392072"/>
                    <a:pt x="501583" y="2376805"/>
                    <a:pt x="376776" y="2379133"/>
                  </a:cubicBezTo>
                  <a:cubicBezTo>
                    <a:pt x="181551" y="2384451"/>
                    <a:pt x="16198" y="2165713"/>
                    <a:pt x="0" y="2002357"/>
                  </a:cubicBezTo>
                  <a:cubicBezTo>
                    <a:pt x="5994" y="1771875"/>
                    <a:pt x="1247" y="1605653"/>
                    <a:pt x="0" y="1427985"/>
                  </a:cubicBezTo>
                  <a:cubicBezTo>
                    <a:pt x="-1247" y="1250317"/>
                    <a:pt x="7568" y="1046502"/>
                    <a:pt x="0" y="853613"/>
                  </a:cubicBezTo>
                  <a:cubicBezTo>
                    <a:pt x="-7568" y="660724"/>
                    <a:pt x="5651" y="570967"/>
                    <a:pt x="0" y="37677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fr-FR" sz="1400" dirty="0">
                <a:solidFill>
                  <a:schemeClr val="tx1"/>
                </a:solidFill>
                <a:latin typeface="Avenir Next Condensed" panose="020B0506020202020204" pitchFamily="34" charset="0"/>
              </a:endParaRPr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655D8E44-1241-2A46-8C3D-DFB1122030D2}"/>
              </a:ext>
            </a:extLst>
          </p:cNvPr>
          <p:cNvSpPr txBox="1"/>
          <p:nvPr/>
        </p:nvSpPr>
        <p:spPr>
          <a:xfrm>
            <a:off x="510670" y="108994"/>
            <a:ext cx="6779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800" dirty="0">
                <a:latin typeface="Springwood Line DEMO" pitchFamily="2" charset="77"/>
              </a:rPr>
              <a:t>ma période en un coup d</a:t>
            </a:r>
            <a:r>
              <a:rPr lang="fr-FR" sz="3800" dirty="0">
                <a:latin typeface="Brain Flower" panose="02000500000000000000" pitchFamily="2" charset="77"/>
              </a:rPr>
              <a:t>’</a:t>
            </a:r>
            <a:r>
              <a:rPr lang="fr-FR" sz="3800" dirty="0">
                <a:latin typeface="Springwood Line DEMO" pitchFamily="2" charset="77"/>
              </a:rPr>
              <a:t>oeil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8D53FC8-B731-4B46-BD44-09BC8584F149}"/>
              </a:ext>
            </a:extLst>
          </p:cNvPr>
          <p:cNvSpPr txBox="1"/>
          <p:nvPr/>
        </p:nvSpPr>
        <p:spPr>
          <a:xfrm>
            <a:off x="3010795" y="4737290"/>
            <a:ext cx="1476686" cy="1198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Les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apprentissages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de la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période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0812677-942F-FC4B-B7CD-97C2D7F1E37B}"/>
              </a:ext>
            </a:extLst>
          </p:cNvPr>
          <p:cNvSpPr txBox="1"/>
          <p:nvPr/>
        </p:nvSpPr>
        <p:spPr>
          <a:xfrm>
            <a:off x="2940350" y="1260869"/>
            <a:ext cx="4265536" cy="271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1200" dirty="0">
                <a:solidFill>
                  <a:srgbClr val="FFB775"/>
                </a:solidFill>
                <a:latin typeface="Avenir Book" panose="02000503020000020003" pitchFamily="2" charset="0"/>
              </a:rPr>
              <a:t>   MATHÉMATIQUES</a:t>
            </a:r>
            <a:endParaRPr lang="fr-FR" sz="400" dirty="0">
              <a:solidFill>
                <a:srgbClr val="FFB775"/>
              </a:solidFill>
              <a:latin typeface="Avenir Next Condensed" panose="020B0506020202020204" pitchFamily="34" charset="0"/>
            </a:endParaRPr>
          </a:p>
          <a:p>
            <a:r>
              <a:rPr lang="fr-FR" sz="1200" u="sng" dirty="0">
                <a:solidFill>
                  <a:srgbClr val="FFB775"/>
                </a:solidFill>
                <a:latin typeface="+mj-lt"/>
              </a:rPr>
              <a:t>Numération :</a:t>
            </a:r>
            <a:r>
              <a:rPr lang="fr-FR" sz="1200" dirty="0">
                <a:latin typeface="+mj-lt"/>
              </a:rPr>
              <a:t> Comparer, ranger, encadrer et arrondir des nombres entiers.</a:t>
            </a:r>
          </a:p>
          <a:p>
            <a:endParaRPr lang="fr-FR" sz="400" u="sng" dirty="0">
              <a:solidFill>
                <a:srgbClr val="3494EF"/>
              </a:solidFill>
              <a:latin typeface="+mj-lt"/>
            </a:endParaRPr>
          </a:p>
          <a:p>
            <a:r>
              <a:rPr lang="fr-FR" sz="1200" u="sng" dirty="0">
                <a:solidFill>
                  <a:srgbClr val="FFB775"/>
                </a:solidFill>
                <a:latin typeface="+mj-lt"/>
              </a:rPr>
              <a:t>Géométrie :</a:t>
            </a:r>
            <a:r>
              <a:rPr lang="fr-FR" sz="1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1200" dirty="0">
                <a:latin typeface="+mj-lt"/>
              </a:rPr>
              <a:t>Identifier des polygones et des familles de polygones. Connaitre le vocabulaire lié aux cercles. Tracer et décrire des cercles.</a:t>
            </a:r>
          </a:p>
          <a:p>
            <a:endParaRPr lang="fr-FR" sz="400" dirty="0">
              <a:latin typeface="+mj-lt"/>
            </a:endParaRPr>
          </a:p>
          <a:p>
            <a:r>
              <a:rPr lang="fr-FR" sz="1200" u="sng" dirty="0">
                <a:solidFill>
                  <a:srgbClr val="FFB775"/>
                </a:solidFill>
                <a:latin typeface="+mj-lt"/>
              </a:rPr>
              <a:t>Mesures :</a:t>
            </a:r>
            <a:r>
              <a:rPr lang="fr-FR" sz="1200" dirty="0">
                <a:solidFill>
                  <a:srgbClr val="FFB775"/>
                </a:solidFill>
                <a:latin typeface="+mj-lt"/>
              </a:rPr>
              <a:t> </a:t>
            </a:r>
            <a:r>
              <a:rPr lang="fr-FR" sz="1200" dirty="0">
                <a:latin typeface="+mj-lt"/>
              </a:rPr>
              <a:t>Mesurer et calculer des périmètres (2). Comparer des périmètres. Utiliser des formules pour calculer des périmètres.</a:t>
            </a:r>
          </a:p>
          <a:p>
            <a:endParaRPr lang="fr-FR" sz="400" dirty="0">
              <a:latin typeface="+mj-lt"/>
            </a:endParaRPr>
          </a:p>
          <a:p>
            <a:r>
              <a:rPr lang="fr-FR" sz="1200" u="sng" dirty="0">
                <a:solidFill>
                  <a:srgbClr val="FFB775"/>
                </a:solidFill>
                <a:latin typeface="+mj-lt"/>
              </a:rPr>
              <a:t>Calcul :</a:t>
            </a:r>
            <a:r>
              <a:rPr lang="fr-FR" sz="1200" dirty="0">
                <a:latin typeface="+mj-lt"/>
              </a:rPr>
              <a:t> Calculer l’ordre de grandeur d’une multiplication avec des nombres entiers. Multiplier un nombre entier par un multiple de 10.</a:t>
            </a:r>
            <a:endParaRPr lang="fr-FR" sz="400" dirty="0">
              <a:latin typeface="+mj-lt"/>
            </a:endParaRPr>
          </a:p>
          <a:p>
            <a:r>
              <a:rPr lang="fr-FR" sz="1200" u="sng" dirty="0">
                <a:solidFill>
                  <a:srgbClr val="FFB775"/>
                </a:solidFill>
                <a:latin typeface="+mj-lt"/>
              </a:rPr>
              <a:t>Résolution de problèmes :</a:t>
            </a:r>
            <a:r>
              <a:rPr lang="fr-FR" sz="1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1200" dirty="0">
                <a:latin typeface="+mj-lt"/>
              </a:rPr>
              <a:t>Résoudre des problèmes de </a:t>
            </a:r>
          </a:p>
          <a:p>
            <a:r>
              <a:rPr lang="fr-FR" sz="1200" dirty="0">
                <a:latin typeface="+mj-lt"/>
              </a:rPr>
              <a:t>    transformation (suite) et de comparaison.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047595B-E8EE-0F4E-A735-4A6509732C0F}"/>
              </a:ext>
            </a:extLst>
          </p:cNvPr>
          <p:cNvSpPr txBox="1"/>
          <p:nvPr/>
        </p:nvSpPr>
        <p:spPr>
          <a:xfrm>
            <a:off x="462174" y="6869041"/>
            <a:ext cx="4173235" cy="274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1200" dirty="0">
                <a:solidFill>
                  <a:srgbClr val="5695EF"/>
                </a:solidFill>
                <a:latin typeface="Avenir Book" panose="02000503020000020003" pitchFamily="2" charset="0"/>
              </a:rPr>
              <a:t>      FRANÇAIS</a:t>
            </a:r>
            <a:endParaRPr lang="fr-FR" sz="200" dirty="0">
              <a:solidFill>
                <a:srgbClr val="5695EF"/>
              </a:solidFill>
              <a:latin typeface="Avenir Next Condensed" panose="020B0506020202020204" pitchFamily="34" charset="0"/>
            </a:endParaRPr>
          </a:p>
          <a:p>
            <a:r>
              <a:rPr lang="fr-FR" sz="1100" u="sng" dirty="0">
                <a:solidFill>
                  <a:srgbClr val="5695EF"/>
                </a:solidFill>
                <a:latin typeface="+mj-lt"/>
              </a:rPr>
              <a:t>Grammaire :</a:t>
            </a:r>
            <a:r>
              <a:rPr lang="fr-FR" sz="1100" dirty="0">
                <a:solidFill>
                  <a:srgbClr val="5695EF"/>
                </a:solidFill>
                <a:latin typeface="+mj-lt"/>
              </a:rPr>
              <a:t> </a:t>
            </a:r>
            <a:r>
              <a:rPr lang="fr-FR" sz="1100" dirty="0">
                <a:latin typeface="+mj-lt"/>
              </a:rPr>
              <a:t>Identifier le sujet dans une phrase. Identifier la nature d’un sujet. Identifier des adjectifs.</a:t>
            </a:r>
          </a:p>
          <a:p>
            <a:endParaRPr lang="fr-FR" sz="200" u="sng" dirty="0">
              <a:solidFill>
                <a:srgbClr val="3494EF"/>
              </a:solidFill>
              <a:latin typeface="+mj-lt"/>
            </a:endParaRPr>
          </a:p>
          <a:p>
            <a:r>
              <a:rPr lang="fr-FR" sz="1100" u="sng" dirty="0">
                <a:solidFill>
                  <a:srgbClr val="5695EF"/>
                </a:solidFill>
                <a:latin typeface="+mj-lt"/>
              </a:rPr>
              <a:t>Orthographe :</a:t>
            </a:r>
            <a:r>
              <a:rPr lang="fr-FR" sz="1100" dirty="0">
                <a:solidFill>
                  <a:srgbClr val="3494EF"/>
                </a:solidFill>
                <a:latin typeface="+mj-lt"/>
              </a:rPr>
              <a:t> </a:t>
            </a:r>
            <a:r>
              <a:rPr lang="fr-FR" sz="1100" dirty="0">
                <a:latin typeface="+mj-lt"/>
              </a:rPr>
              <a:t>Écrire sans erreur les homophones se/ce ; ses/ces ; c’est/s’est ; sa/ça. Trouver la lettre finale muette d’un nom ou d’un adjectif. Former le féminin et le pluriel des noms et adjectifs. Accorder un groupe nominal élargi (avec adjectifs)</a:t>
            </a:r>
          </a:p>
          <a:p>
            <a:endParaRPr lang="fr-FR" sz="200" dirty="0">
              <a:latin typeface="+mj-lt"/>
            </a:endParaRPr>
          </a:p>
          <a:p>
            <a:r>
              <a:rPr lang="fr-FR" sz="1100" u="sng" dirty="0">
                <a:solidFill>
                  <a:srgbClr val="5695EF"/>
                </a:solidFill>
                <a:latin typeface="+mj-lt"/>
              </a:rPr>
              <a:t>Conjugaison :</a:t>
            </a:r>
            <a:r>
              <a:rPr lang="fr-FR" sz="1100" dirty="0">
                <a:latin typeface="+mj-lt"/>
              </a:rPr>
              <a:t> Repérer et conjuguer des verbes au présent.</a:t>
            </a:r>
          </a:p>
          <a:p>
            <a:endParaRPr lang="fr-FR" sz="200" dirty="0">
              <a:latin typeface="+mj-lt"/>
            </a:endParaRPr>
          </a:p>
          <a:p>
            <a:r>
              <a:rPr lang="fr-FR" sz="1100" u="sng" dirty="0">
                <a:solidFill>
                  <a:srgbClr val="5695EF"/>
                </a:solidFill>
                <a:latin typeface="+mj-lt"/>
              </a:rPr>
              <a:t>Lexique :</a:t>
            </a:r>
            <a:r>
              <a:rPr lang="fr-FR" sz="1100" dirty="0">
                <a:solidFill>
                  <a:srgbClr val="3494EF"/>
                </a:solidFill>
                <a:latin typeface="+mj-lt"/>
              </a:rPr>
              <a:t> </a:t>
            </a:r>
            <a:r>
              <a:rPr lang="fr-FR" sz="1100" dirty="0">
                <a:latin typeface="+mj-lt"/>
              </a:rPr>
              <a:t>Identifier des synonymes et des antonymes. Former des antonymes à l’aide de préfixes.</a:t>
            </a:r>
          </a:p>
          <a:p>
            <a:endParaRPr lang="fr-FR" sz="200" u="sng" dirty="0">
              <a:solidFill>
                <a:srgbClr val="3494EF"/>
              </a:solidFill>
              <a:latin typeface="+mj-lt"/>
            </a:endParaRPr>
          </a:p>
          <a:p>
            <a:r>
              <a:rPr lang="fr-FR" sz="1100" u="sng" dirty="0">
                <a:solidFill>
                  <a:srgbClr val="5695EF"/>
                </a:solidFill>
                <a:latin typeface="+mj-lt"/>
              </a:rPr>
              <a:t>Lecture :</a:t>
            </a:r>
            <a:r>
              <a:rPr lang="fr-FR" sz="1100" dirty="0">
                <a:solidFill>
                  <a:srgbClr val="5695EF"/>
                </a:solidFill>
                <a:latin typeface="+mj-lt"/>
              </a:rPr>
              <a:t> </a:t>
            </a:r>
            <a:r>
              <a:rPr lang="fr-FR" sz="1100" dirty="0">
                <a:latin typeface="+mj-lt"/>
              </a:rPr>
              <a:t>Trouver des informations explicites sur les personnages. Faire des prédictions. Se créer une image mentale de ce qu’on lit. </a:t>
            </a:r>
            <a:r>
              <a:rPr lang="fr-FR" sz="1200" i="1" dirty="0">
                <a:latin typeface="+mj-lt"/>
              </a:rPr>
              <a:t>SAGA</a:t>
            </a:r>
            <a:r>
              <a:rPr lang="fr-FR" sz="1200" dirty="0">
                <a:latin typeface="+mj-lt"/>
              </a:rPr>
              <a:t>, Lorin Walter (suite)</a:t>
            </a:r>
          </a:p>
          <a:p>
            <a:endParaRPr lang="fr-FR" sz="200" dirty="0">
              <a:latin typeface="+mj-lt"/>
            </a:endParaRPr>
          </a:p>
          <a:p>
            <a:r>
              <a:rPr lang="fr-FR" sz="1200" u="sng" dirty="0">
                <a:solidFill>
                  <a:srgbClr val="5695EF"/>
                </a:solidFill>
                <a:latin typeface="+mj-lt"/>
              </a:rPr>
              <a:t>Écriture :</a:t>
            </a:r>
            <a:r>
              <a:rPr lang="fr-FR" sz="1200" dirty="0">
                <a:latin typeface="+mj-lt"/>
              </a:rPr>
              <a:t> </a:t>
            </a:r>
            <a:r>
              <a:rPr lang="fr-FR" sz="1200" i="1" dirty="0">
                <a:latin typeface="+mj-lt"/>
              </a:rPr>
              <a:t>Une mystérieuse disparition </a:t>
            </a:r>
            <a:r>
              <a:rPr lang="fr-FR" sz="1200" dirty="0">
                <a:latin typeface="+mj-lt"/>
              </a:rPr>
              <a:t>(Histoire à écrire, RETZ) </a:t>
            </a:r>
            <a:endParaRPr lang="fr-FR" sz="400" dirty="0">
              <a:latin typeface="+mj-lt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098B369-CB43-B64D-9B9F-4AF36464A032}"/>
              </a:ext>
            </a:extLst>
          </p:cNvPr>
          <p:cNvSpPr txBox="1"/>
          <p:nvPr/>
        </p:nvSpPr>
        <p:spPr>
          <a:xfrm>
            <a:off x="4881940" y="6855880"/>
            <a:ext cx="2358833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1200" dirty="0">
                <a:solidFill>
                  <a:srgbClr val="D1EC7F"/>
                </a:solidFill>
                <a:latin typeface="+mj-lt"/>
              </a:rPr>
              <a:t>   </a:t>
            </a:r>
            <a:r>
              <a:rPr lang="fr-FR" sz="1200" u="sng" dirty="0">
                <a:solidFill>
                  <a:srgbClr val="D1EC7F"/>
                </a:solidFill>
                <a:latin typeface="+mj-lt"/>
              </a:rPr>
              <a:t>SCIENCES ET TECHNOLOGIE</a:t>
            </a:r>
          </a:p>
          <a:p>
            <a:pPr algn="ctr">
              <a:lnSpc>
                <a:spcPct val="120000"/>
              </a:lnSpc>
            </a:pPr>
            <a:r>
              <a:rPr lang="fr-FR" sz="1200" u="heavy" dirty="0">
                <a:uFill>
                  <a:solidFill>
                    <a:srgbClr val="D1EC7F"/>
                  </a:solidFill>
                </a:uFill>
                <a:latin typeface="+mj-lt"/>
              </a:rPr>
              <a:t>Les énergies (suite)</a:t>
            </a:r>
            <a:endParaRPr lang="fr-FR" sz="400" u="heavy" dirty="0">
              <a:uFill>
                <a:solidFill>
                  <a:srgbClr val="D1EC7F"/>
                </a:solidFill>
              </a:uFill>
              <a:latin typeface="+mj-lt"/>
            </a:endParaRPr>
          </a:p>
          <a:p>
            <a:r>
              <a:rPr lang="fr-FR" sz="1100" dirty="0">
                <a:latin typeface="+mj-lt"/>
              </a:rPr>
              <a:t>- Comment économiser l’énergie ?</a:t>
            </a:r>
          </a:p>
          <a:p>
            <a:r>
              <a:rPr lang="fr-FR" sz="1100" dirty="0">
                <a:latin typeface="+mj-lt"/>
              </a:rPr>
              <a:t>- Comment transforme-t-on une source d’énergie en électricité ?</a:t>
            </a:r>
          </a:p>
          <a:p>
            <a:endParaRPr lang="fr-FR" sz="400" dirty="0">
              <a:latin typeface="+mj-lt"/>
            </a:endParaRPr>
          </a:p>
          <a:p>
            <a:pPr algn="ctr"/>
            <a:r>
              <a:rPr lang="fr-FR" sz="1200" u="heavy" dirty="0">
                <a:uFill>
                  <a:solidFill>
                    <a:srgbClr val="D1EC7F"/>
                  </a:solidFill>
                </a:uFill>
                <a:latin typeface="+mj-lt"/>
              </a:rPr>
              <a:t>Les déchets</a:t>
            </a:r>
          </a:p>
          <a:p>
            <a:pPr algn="ctr"/>
            <a:endParaRPr lang="fr-FR" sz="400" dirty="0">
              <a:latin typeface="+mj-lt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926AEBC-CF2B-9B4A-9D66-CF2D2D7D8E7F}"/>
              </a:ext>
            </a:extLst>
          </p:cNvPr>
          <p:cNvSpPr txBox="1"/>
          <p:nvPr/>
        </p:nvSpPr>
        <p:spPr>
          <a:xfrm>
            <a:off x="405432" y="1196603"/>
            <a:ext cx="2316711" cy="2388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1100" dirty="0">
                <a:solidFill>
                  <a:srgbClr val="FCD5EC"/>
                </a:solidFill>
                <a:latin typeface="Avenir Book" panose="02000503020000020003" pitchFamily="2" charset="0"/>
              </a:rPr>
              <a:t>   </a:t>
            </a:r>
            <a:r>
              <a:rPr lang="fr-FR" sz="1100" dirty="0">
                <a:solidFill>
                  <a:srgbClr val="FCBEEC"/>
                </a:solidFill>
                <a:latin typeface="Avenir Book" panose="02000503020000020003" pitchFamily="2" charset="0"/>
              </a:rPr>
              <a:t>LANGUES VIVANTES</a:t>
            </a:r>
            <a:endParaRPr lang="fr-FR" sz="1100" dirty="0">
              <a:solidFill>
                <a:srgbClr val="FCBEEC"/>
              </a:solidFill>
              <a:latin typeface="Avenir Next Condensed" panose="020B0506020202020204" pitchFamily="34" charset="0"/>
            </a:endParaRPr>
          </a:p>
          <a:p>
            <a:r>
              <a:rPr lang="fr-FR" sz="1100" u="sng" dirty="0">
                <a:solidFill>
                  <a:srgbClr val="FCBEEC"/>
                </a:solidFill>
                <a:latin typeface="+mj-lt"/>
              </a:rPr>
              <a:t>Entrées culturelles :</a:t>
            </a:r>
            <a:r>
              <a:rPr lang="fr-FR" sz="1100" dirty="0">
                <a:solidFill>
                  <a:srgbClr val="FCBEEC"/>
                </a:solidFill>
                <a:latin typeface="+mj-lt"/>
              </a:rPr>
              <a:t> albums</a:t>
            </a:r>
          </a:p>
          <a:p>
            <a:r>
              <a:rPr lang="fr-FR" sz="1100" dirty="0">
                <a:latin typeface="+mj-lt"/>
              </a:rPr>
              <a:t>- </a:t>
            </a:r>
            <a:r>
              <a:rPr lang="fr-FR" sz="1100" i="1" dirty="0">
                <a:latin typeface="+mj-lt"/>
              </a:rPr>
              <a:t>Weather</a:t>
            </a:r>
          </a:p>
          <a:p>
            <a:r>
              <a:rPr lang="fr-FR" sz="1100" i="1" dirty="0">
                <a:latin typeface="+mj-lt"/>
              </a:rPr>
              <a:t>- Room on the broom</a:t>
            </a:r>
          </a:p>
          <a:p>
            <a:r>
              <a:rPr lang="fr-FR" sz="1100" i="1" dirty="0">
                <a:latin typeface="+mj-lt"/>
              </a:rPr>
              <a:t>- Pete the cat : the first Thanksgiving</a:t>
            </a:r>
          </a:p>
          <a:p>
            <a:r>
              <a:rPr lang="fr-FR" sz="1100" i="1" dirty="0">
                <a:latin typeface="+mj-lt"/>
              </a:rPr>
              <a:t>- Father Christmas needs a wee</a:t>
            </a:r>
          </a:p>
          <a:p>
            <a:endParaRPr lang="fr-FR" sz="400" dirty="0">
              <a:latin typeface="+mj-lt"/>
            </a:endParaRPr>
          </a:p>
          <a:p>
            <a:r>
              <a:rPr lang="fr-FR" sz="1100" u="sng" dirty="0">
                <a:solidFill>
                  <a:srgbClr val="FCBEEC"/>
                </a:solidFill>
                <a:latin typeface="+mj-lt"/>
              </a:rPr>
              <a:t>Objectifs culturels et linguistiques :</a:t>
            </a:r>
          </a:p>
          <a:p>
            <a:r>
              <a:rPr lang="fr-FR" sz="1100" spc="-10" dirty="0">
                <a:latin typeface="+mj-lt"/>
                <a:cs typeface="Calibri Light"/>
              </a:rPr>
              <a:t>- Dire la date</a:t>
            </a:r>
          </a:p>
          <a:p>
            <a:r>
              <a:rPr lang="fr-FR" sz="1100" spc="-10" dirty="0">
                <a:latin typeface="+mj-lt"/>
                <a:cs typeface="Calibri Light"/>
              </a:rPr>
              <a:t>- Demander du matériel scolaire à quelqu’un</a:t>
            </a:r>
          </a:p>
          <a:p>
            <a:r>
              <a:rPr lang="fr-FR" sz="1100" spc="-10" dirty="0">
                <a:latin typeface="+mj-lt"/>
                <a:cs typeface="Calibri Light"/>
              </a:rPr>
              <a:t>- Décrire son emploi du temps à l’école</a:t>
            </a:r>
          </a:p>
          <a:p>
            <a:r>
              <a:rPr lang="fr-FR" sz="1100" spc="-10" dirty="0">
                <a:latin typeface="+mj-lt"/>
                <a:cs typeface="Calibri Light"/>
              </a:rPr>
              <a:t>- Épeler son prénom, un mot,  </a:t>
            </a:r>
          </a:p>
          <a:p>
            <a:r>
              <a:rPr lang="fr-FR" sz="1100" spc="-10" dirty="0">
                <a:latin typeface="+mj-lt"/>
                <a:cs typeface="Calibri Light"/>
              </a:rPr>
              <a:t>     connaitre l’alphabet</a:t>
            </a:r>
            <a:endParaRPr lang="fr-FR" sz="1100" dirty="0">
              <a:latin typeface="+mj-lt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5A26563-060B-D64B-822A-93C81DA1FE27}"/>
              </a:ext>
            </a:extLst>
          </p:cNvPr>
          <p:cNvSpPr txBox="1"/>
          <p:nvPr/>
        </p:nvSpPr>
        <p:spPr>
          <a:xfrm>
            <a:off x="423005" y="3795366"/>
            <a:ext cx="2329713" cy="290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1100" dirty="0">
                <a:solidFill>
                  <a:srgbClr val="FFEA31"/>
                </a:solidFill>
                <a:latin typeface="Avenir Book" panose="02000503020000020003" pitchFamily="2" charset="0"/>
              </a:rPr>
              <a:t>   PRATIQUES ARTISTIQUES</a:t>
            </a:r>
            <a:endParaRPr lang="fr-FR" sz="1100" dirty="0">
              <a:solidFill>
                <a:srgbClr val="FFEA31"/>
              </a:solidFill>
              <a:latin typeface="Avenir Next Condensed" panose="020B0506020202020204" pitchFamily="34" charset="0"/>
            </a:endParaRPr>
          </a:p>
          <a:p>
            <a:r>
              <a:rPr lang="fr-FR" sz="1100" u="sng" dirty="0">
                <a:solidFill>
                  <a:srgbClr val="FFEA31"/>
                </a:solidFill>
                <a:latin typeface="+mj-lt"/>
              </a:rPr>
              <a:t>Arts plastiques :</a:t>
            </a:r>
            <a:r>
              <a:rPr lang="fr-FR" sz="1100" dirty="0">
                <a:solidFill>
                  <a:srgbClr val="FFEA31"/>
                </a:solidFill>
                <a:latin typeface="+mj-lt"/>
              </a:rPr>
              <a:t> </a:t>
            </a:r>
            <a:r>
              <a:rPr lang="fr-FR" sz="1100" dirty="0">
                <a:latin typeface="+mj-lt"/>
              </a:rPr>
              <a:t>La perspective avec diminution et les volumes pour Noël</a:t>
            </a:r>
          </a:p>
          <a:p>
            <a:endParaRPr lang="fr-FR" sz="400" dirty="0">
              <a:latin typeface="+mj-lt"/>
            </a:endParaRPr>
          </a:p>
          <a:p>
            <a:endParaRPr lang="fr-FR" sz="400" dirty="0">
              <a:latin typeface="+mj-lt"/>
            </a:endParaRPr>
          </a:p>
          <a:p>
            <a:endParaRPr lang="fr-FR" sz="400" dirty="0">
              <a:latin typeface="+mj-lt"/>
            </a:endParaRPr>
          </a:p>
          <a:p>
            <a:endParaRPr lang="fr-FR" sz="400" dirty="0">
              <a:latin typeface="+mj-lt"/>
            </a:endParaRPr>
          </a:p>
          <a:p>
            <a:endParaRPr lang="fr-FR" sz="400" dirty="0">
              <a:latin typeface="+mj-lt"/>
            </a:endParaRPr>
          </a:p>
          <a:p>
            <a:endParaRPr lang="fr-FR" sz="400" dirty="0">
              <a:latin typeface="+mj-lt"/>
            </a:endParaRPr>
          </a:p>
          <a:p>
            <a:endParaRPr lang="fr-FR" sz="400" dirty="0">
              <a:latin typeface="+mj-lt"/>
            </a:endParaRPr>
          </a:p>
          <a:p>
            <a:endParaRPr lang="fr-FR" sz="400" dirty="0">
              <a:latin typeface="+mj-lt"/>
            </a:endParaRPr>
          </a:p>
          <a:p>
            <a:endParaRPr lang="fr-FR" sz="400" dirty="0">
              <a:latin typeface="+mj-lt"/>
            </a:endParaRPr>
          </a:p>
          <a:p>
            <a:endParaRPr lang="fr-FR" sz="400" dirty="0">
              <a:latin typeface="+mj-lt"/>
            </a:endParaRPr>
          </a:p>
          <a:p>
            <a:endParaRPr lang="fr-FR" sz="400" dirty="0">
              <a:latin typeface="+mj-lt"/>
            </a:endParaRPr>
          </a:p>
          <a:p>
            <a:endParaRPr lang="fr-FR" sz="100" dirty="0">
              <a:latin typeface="+mj-lt"/>
            </a:endParaRPr>
          </a:p>
          <a:p>
            <a:pPr algn="l">
              <a:spcAft>
                <a:spcPts val="0"/>
              </a:spcAft>
            </a:pPr>
            <a:r>
              <a:rPr lang="fr-FR" sz="1100" u="sng" dirty="0">
                <a:solidFill>
                  <a:srgbClr val="FFEA31"/>
                </a:solidFill>
                <a:latin typeface="+mj-lt"/>
              </a:rPr>
              <a:t>Éd. Musicale :</a:t>
            </a:r>
            <a:r>
              <a:rPr lang="fr-FR" sz="1100" dirty="0">
                <a:solidFill>
                  <a:srgbClr val="FFEA31"/>
                </a:solidFill>
                <a:latin typeface="+mj-lt"/>
              </a:rPr>
              <a:t> </a:t>
            </a:r>
            <a:r>
              <a:rPr lang="fr-FR" sz="1100" u="sng" dirty="0">
                <a:latin typeface="+mj-lt"/>
              </a:rPr>
              <a:t>écoute musicale </a:t>
            </a:r>
            <a:r>
              <a:rPr lang="fr-FR" sz="1100" dirty="0">
                <a:latin typeface="+mj-lt"/>
              </a:rPr>
              <a:t>Hauteur, intensité et mélodie</a:t>
            </a: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- </a:t>
            </a:r>
            <a:r>
              <a:rPr lang="fr-FR" sz="1100" b="0" i="1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Star Wars</a:t>
            </a:r>
            <a:r>
              <a:rPr lang="fr-FR" sz="1100" i="1" dirty="0">
                <a:latin typeface="+mj-lt"/>
              </a:rPr>
              <a:t> (</a:t>
            </a:r>
            <a:r>
              <a:rPr lang="fr-FR" sz="1100" b="0" i="1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Imperial March</a:t>
            </a:r>
            <a:r>
              <a:rPr lang="fr-FR" sz="1100" dirty="0">
                <a:latin typeface="+mj-lt"/>
              </a:rPr>
              <a:t>)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John Williams</a:t>
            </a: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- </a:t>
            </a:r>
            <a:r>
              <a:rPr lang="fr-FR" sz="1100" b="0" i="1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Harry Potter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, John Williams</a:t>
            </a:r>
          </a:p>
          <a:p>
            <a:r>
              <a:rPr lang="fr-FR" sz="1100" u="sng" dirty="0">
                <a:latin typeface="+mj-lt"/>
              </a:rPr>
              <a:t>chant</a:t>
            </a:r>
            <a:r>
              <a:rPr lang="fr-FR" sz="1100" dirty="0">
                <a:latin typeface="+mj-lt"/>
              </a:rPr>
              <a:t> : </a:t>
            </a:r>
            <a:r>
              <a:rPr lang="fr-FR" sz="1100" i="1" dirty="0">
                <a:latin typeface="+mj-lt"/>
              </a:rPr>
              <a:t>Le chewing gum </a:t>
            </a:r>
            <a:r>
              <a:rPr lang="fr-FR" sz="1100" dirty="0">
                <a:latin typeface="+mj-lt"/>
              </a:rPr>
              <a:t>(suite) et</a:t>
            </a:r>
            <a:r>
              <a:rPr lang="fr-FR" sz="1100" i="1" dirty="0">
                <a:latin typeface="+mj-lt"/>
              </a:rPr>
              <a:t> C’est Nonoël, </a:t>
            </a:r>
            <a:r>
              <a:rPr lang="fr-FR" sz="1100" dirty="0" err="1">
                <a:latin typeface="+mj-lt"/>
              </a:rPr>
              <a:t>Minikeums</a:t>
            </a:r>
            <a:endParaRPr lang="fr-FR" sz="1100" dirty="0">
              <a:latin typeface="+mj-lt"/>
            </a:endParaRPr>
          </a:p>
          <a:p>
            <a:endParaRPr lang="fr-FR" sz="100" i="1" dirty="0">
              <a:latin typeface="+mj-lt"/>
            </a:endParaRPr>
          </a:p>
          <a:p>
            <a:r>
              <a:rPr lang="fr-FR" sz="1050" dirty="0">
                <a:solidFill>
                  <a:srgbClr val="CDCDFF"/>
                </a:solidFill>
                <a:latin typeface="Avenir Book" panose="02000503020000020003" pitchFamily="2" charset="0"/>
              </a:rPr>
              <a:t>EPS : </a:t>
            </a:r>
            <a:r>
              <a:rPr lang="fr-FR" sz="1100" dirty="0">
                <a:latin typeface="+mj-lt"/>
              </a:rPr>
              <a:t>- Basketball</a:t>
            </a:r>
          </a:p>
          <a:p>
            <a:r>
              <a:rPr lang="fr-FR" sz="1100" dirty="0">
                <a:latin typeface="+mj-lt"/>
              </a:rPr>
              <a:t>           - Course de durée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76126FA-2838-344B-9AEE-F0139618D1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75" t="18479" r="50407" b="63718"/>
          <a:stretch/>
        </p:blipFill>
        <p:spPr>
          <a:xfrm>
            <a:off x="942941" y="4420917"/>
            <a:ext cx="836600" cy="54154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6576ED0-5AE2-D041-ACA7-B1E366E9CB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07" t="38445" r="67286" b="35488"/>
          <a:stretch/>
        </p:blipFill>
        <p:spPr>
          <a:xfrm>
            <a:off x="504084" y="4412897"/>
            <a:ext cx="419446" cy="64808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745637B-CFD4-144B-BF45-AD47B4DFCAD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899" t="17426" b="54488"/>
          <a:stretch/>
        </p:blipFill>
        <p:spPr>
          <a:xfrm>
            <a:off x="1808538" y="4412897"/>
            <a:ext cx="797470" cy="593705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B6050C46-305E-8347-92C2-04833A509243}"/>
              </a:ext>
            </a:extLst>
          </p:cNvPr>
          <p:cNvSpPr txBox="1"/>
          <p:nvPr/>
        </p:nvSpPr>
        <p:spPr>
          <a:xfrm>
            <a:off x="4859808" y="8070967"/>
            <a:ext cx="253413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44780">
              <a:tabLst>
                <a:tab pos="93980" algn="l"/>
              </a:tabLst>
            </a:pPr>
            <a:r>
              <a:rPr lang="fr-FR" sz="1100" kern="1200" spc="-30" dirty="0">
                <a:solidFill>
                  <a:schemeClr val="dk1"/>
                </a:solidFill>
                <a:latin typeface="+mj-lt"/>
                <a:ea typeface="+mn-ea"/>
                <a:cs typeface="Calibri Light"/>
              </a:rPr>
              <a:t> Notre mode de vie produit-il beaucoup de déchets ? Tous</a:t>
            </a:r>
            <a:r>
              <a:rPr lang="fr-FR" sz="1100" kern="1200" spc="-10" dirty="0">
                <a:solidFill>
                  <a:schemeClr val="dk1"/>
                </a:solidFill>
                <a:latin typeface="+mj-lt"/>
                <a:ea typeface="+mn-ea"/>
                <a:cs typeface="Calibri Light"/>
              </a:rPr>
              <a:t> </a:t>
            </a:r>
            <a:r>
              <a:rPr lang="fr-FR" sz="1100" kern="1200" spc="-5" dirty="0">
                <a:solidFill>
                  <a:schemeClr val="dk1"/>
                </a:solidFill>
                <a:latin typeface="+mj-lt"/>
                <a:ea typeface="+mn-ea"/>
                <a:cs typeface="Calibri Light"/>
              </a:rPr>
              <a:t>les déchets se </a:t>
            </a:r>
            <a:r>
              <a:rPr lang="fr-FR" sz="1100" kern="1200" spc="-10" dirty="0">
                <a:solidFill>
                  <a:schemeClr val="dk1"/>
                </a:solidFill>
                <a:latin typeface="+mj-lt"/>
                <a:ea typeface="+mn-ea"/>
                <a:cs typeface="Calibri Light"/>
              </a:rPr>
              <a:t>dégradent-ils </a:t>
            </a:r>
            <a:r>
              <a:rPr lang="fr-FR" sz="1100" kern="1200" dirty="0">
                <a:solidFill>
                  <a:schemeClr val="dk1"/>
                </a:solidFill>
                <a:latin typeface="+mj-lt"/>
                <a:ea typeface="+mn-ea"/>
                <a:cs typeface="Calibri Light"/>
              </a:rPr>
              <a:t>de </a:t>
            </a:r>
            <a:r>
              <a:rPr lang="fr-FR" sz="1100" kern="1200" spc="-5" dirty="0">
                <a:solidFill>
                  <a:schemeClr val="dk1"/>
                </a:solidFill>
                <a:latin typeface="+mj-lt"/>
                <a:ea typeface="+mn-ea"/>
                <a:cs typeface="Calibri Light"/>
              </a:rPr>
              <a:t>la même </a:t>
            </a:r>
            <a:r>
              <a:rPr lang="fr-FR" sz="1100" kern="1200" spc="-260" dirty="0">
                <a:solidFill>
                  <a:schemeClr val="dk1"/>
                </a:solidFill>
                <a:latin typeface="+mj-lt"/>
                <a:ea typeface="+mn-ea"/>
                <a:cs typeface="Calibri Light"/>
              </a:rPr>
              <a:t> </a:t>
            </a:r>
            <a:r>
              <a:rPr lang="fr-FR" sz="1100" kern="1200" spc="-10" dirty="0">
                <a:solidFill>
                  <a:schemeClr val="dk1"/>
                </a:solidFill>
                <a:latin typeface="+mj-lt"/>
                <a:ea typeface="+mn-ea"/>
                <a:cs typeface="Calibri Light"/>
              </a:rPr>
              <a:t>façon</a:t>
            </a:r>
            <a:r>
              <a:rPr lang="fr-FR" sz="1100" kern="1200" spc="-5" dirty="0">
                <a:solidFill>
                  <a:schemeClr val="dk1"/>
                </a:solidFill>
                <a:latin typeface="+mj-lt"/>
                <a:ea typeface="+mn-ea"/>
                <a:cs typeface="Calibri Light"/>
              </a:rPr>
              <a:t> </a:t>
            </a:r>
            <a:r>
              <a:rPr lang="fr-FR" sz="1100" kern="1200" dirty="0">
                <a:solidFill>
                  <a:schemeClr val="dk1"/>
                </a:solidFill>
                <a:latin typeface="+mj-lt"/>
                <a:ea typeface="+mn-ea"/>
                <a:cs typeface="Calibri Light"/>
              </a:rPr>
              <a:t>? Pourquoi faut-il réduire la quantité de déchets ?</a:t>
            </a:r>
            <a:r>
              <a:rPr lang="fr-FR" sz="1100" kern="1200" spc="-10" dirty="0">
                <a:solidFill>
                  <a:schemeClr val="dk1"/>
                </a:solidFill>
                <a:latin typeface="+mj-lt"/>
                <a:ea typeface="+mn-ea"/>
                <a:cs typeface="Calibri Light"/>
              </a:rPr>
              <a:t> Comment </a:t>
            </a:r>
            <a:r>
              <a:rPr lang="fr-FR" sz="1100" kern="1200" spc="-5" dirty="0">
                <a:solidFill>
                  <a:schemeClr val="dk1"/>
                </a:solidFill>
                <a:latin typeface="+mj-lt"/>
                <a:ea typeface="+mn-ea"/>
                <a:cs typeface="Calibri Light"/>
              </a:rPr>
              <a:t>mieux gérer nos déchets </a:t>
            </a:r>
            <a:r>
              <a:rPr lang="fr-FR" sz="1100" kern="1200" dirty="0">
                <a:solidFill>
                  <a:schemeClr val="dk1"/>
                </a:solidFill>
                <a:latin typeface="+mj-lt"/>
                <a:ea typeface="+mn-ea"/>
                <a:cs typeface="Calibri Light"/>
              </a:rPr>
              <a:t>? </a:t>
            </a:r>
            <a:r>
              <a:rPr lang="fr-FR" sz="1100" dirty="0">
                <a:solidFill>
                  <a:schemeClr val="dk1"/>
                </a:solidFill>
                <a:latin typeface="+mj-lt"/>
                <a:cs typeface="Calibri Light"/>
              </a:rPr>
              <a:t>:</a:t>
            </a:r>
            <a:r>
              <a:rPr lang="fr-FR" sz="1100" kern="1200" dirty="0">
                <a:solidFill>
                  <a:schemeClr val="dk1"/>
                </a:solidFill>
                <a:latin typeface="+mj-lt"/>
                <a:ea typeface="+mn-ea"/>
                <a:cs typeface="Calibri Light"/>
              </a:rPr>
              <a:t> </a:t>
            </a:r>
            <a:r>
              <a:rPr lang="fr-FR" sz="1100" kern="1200" spc="-5" dirty="0">
                <a:solidFill>
                  <a:schemeClr val="dk1"/>
                </a:solidFill>
                <a:latin typeface="+mj-lt"/>
                <a:ea typeface="+mn-ea"/>
                <a:cs typeface="Calibri Light"/>
              </a:rPr>
              <a:t>Le recyclage et</a:t>
            </a:r>
            <a:r>
              <a:rPr lang="fr-FR" sz="1100" dirty="0">
                <a:solidFill>
                  <a:schemeClr val="dk1"/>
                </a:solidFill>
                <a:latin typeface="+mj-lt"/>
                <a:cs typeface="Calibri Light"/>
              </a:rPr>
              <a:t> l</a:t>
            </a:r>
            <a:r>
              <a:rPr lang="fr-FR" sz="1100" kern="1200" spc="-5" dirty="0">
                <a:solidFill>
                  <a:schemeClr val="dk1"/>
                </a:solidFill>
                <a:latin typeface="+mj-lt"/>
                <a:ea typeface="+mn-ea"/>
                <a:cs typeface="Calibri Light"/>
              </a:rPr>
              <a:t>e </a:t>
            </a:r>
            <a:r>
              <a:rPr lang="fr-FR" sz="1100" kern="1200" spc="-10" dirty="0">
                <a:solidFill>
                  <a:schemeClr val="dk1"/>
                </a:solidFill>
                <a:latin typeface="+mj-lt"/>
                <a:ea typeface="+mn-ea"/>
                <a:cs typeface="Calibri Light"/>
              </a:rPr>
              <a:t>compostage</a:t>
            </a:r>
            <a:r>
              <a:rPr lang="fr-FR" sz="1100" dirty="0">
                <a:solidFill>
                  <a:schemeClr val="dk1"/>
                </a:solidFill>
                <a:latin typeface="+mj-lt"/>
                <a:cs typeface="Calibri Light"/>
              </a:rPr>
              <a:t>. </a:t>
            </a:r>
            <a:r>
              <a:rPr lang="fr-FR" sz="1100" kern="1200" spc="-10" dirty="0">
                <a:solidFill>
                  <a:schemeClr val="dk1"/>
                </a:solidFill>
                <a:latin typeface="+mj-lt"/>
                <a:ea typeface="+mn-ea"/>
                <a:cs typeface="Calibri Light"/>
              </a:rPr>
              <a:t>Fabriquons </a:t>
            </a:r>
            <a:r>
              <a:rPr lang="fr-FR" sz="1100" kern="1200" spc="-5" dirty="0">
                <a:solidFill>
                  <a:schemeClr val="dk1"/>
                </a:solidFill>
                <a:latin typeface="+mj-lt"/>
                <a:ea typeface="+mn-ea"/>
                <a:cs typeface="Calibri Light"/>
              </a:rPr>
              <a:t>nos produits </a:t>
            </a:r>
            <a:r>
              <a:rPr lang="fr-FR" sz="1100" kern="1200" spc="-260" dirty="0">
                <a:solidFill>
                  <a:schemeClr val="dk1"/>
                </a:solidFill>
                <a:latin typeface="+mj-lt"/>
                <a:ea typeface="+mn-ea"/>
                <a:cs typeface="Calibri Light"/>
              </a:rPr>
              <a:t> </a:t>
            </a:r>
            <a:r>
              <a:rPr lang="fr-FR" sz="1100" kern="1200" spc="-10" dirty="0">
                <a:solidFill>
                  <a:schemeClr val="dk1"/>
                </a:solidFill>
                <a:latin typeface="+mj-lt"/>
                <a:ea typeface="+mn-ea"/>
                <a:cs typeface="Calibri Light"/>
              </a:rPr>
              <a:t>ménagers OU</a:t>
            </a:r>
            <a:r>
              <a:rPr lang="fr-FR" sz="1100" kern="1200" spc="0" dirty="0">
                <a:solidFill>
                  <a:schemeClr val="dk1"/>
                </a:solidFill>
                <a:latin typeface="+mj-lt"/>
                <a:ea typeface="+mn-ea"/>
                <a:cs typeface="Calibri Light"/>
              </a:rPr>
              <a:t> p</a:t>
            </a:r>
            <a:r>
              <a:rPr lang="fr-FR" sz="1100" kern="1200" spc="-10" dirty="0">
                <a:solidFill>
                  <a:schemeClr val="dk1"/>
                </a:solidFill>
                <a:latin typeface="+mj-lt"/>
                <a:ea typeface="+mn-ea"/>
                <a:cs typeface="Calibri Light"/>
              </a:rPr>
              <a:t>réparons </a:t>
            </a:r>
            <a:r>
              <a:rPr lang="fr-FR" sz="1100" kern="1200" dirty="0">
                <a:solidFill>
                  <a:schemeClr val="dk1"/>
                </a:solidFill>
                <a:latin typeface="+mj-lt"/>
                <a:ea typeface="+mn-ea"/>
                <a:cs typeface="Calibri Light"/>
              </a:rPr>
              <a:t>un </a:t>
            </a:r>
            <a:r>
              <a:rPr lang="fr-FR" sz="1100" kern="1200" spc="-10" dirty="0">
                <a:solidFill>
                  <a:schemeClr val="dk1"/>
                </a:solidFill>
                <a:latin typeface="+mj-lt"/>
                <a:ea typeface="+mn-ea"/>
                <a:cs typeface="Calibri Light"/>
              </a:rPr>
              <a:t>gouter </a:t>
            </a:r>
            <a:r>
              <a:rPr lang="fr-FR" sz="1100" kern="1200" dirty="0">
                <a:solidFill>
                  <a:schemeClr val="dk1"/>
                </a:solidFill>
                <a:latin typeface="+mj-lt"/>
                <a:ea typeface="+mn-ea"/>
                <a:cs typeface="Calibri Light"/>
              </a:rPr>
              <a:t>« </a:t>
            </a:r>
          </a:p>
          <a:p>
            <a:pPr marL="12700" marR="144780">
              <a:tabLst>
                <a:tab pos="93980" algn="l"/>
              </a:tabLst>
            </a:pPr>
            <a:r>
              <a:rPr lang="fr-FR" sz="1100" spc="-20" dirty="0">
                <a:solidFill>
                  <a:schemeClr val="dk1"/>
                </a:solidFill>
                <a:latin typeface="+mj-lt"/>
                <a:cs typeface="Calibri Light"/>
              </a:rPr>
              <a:t>       </a:t>
            </a:r>
            <a:r>
              <a:rPr lang="fr-FR" sz="1100" kern="1200" spc="-20" dirty="0">
                <a:solidFill>
                  <a:schemeClr val="dk1"/>
                </a:solidFill>
                <a:latin typeface="+mj-lt"/>
                <a:ea typeface="+mn-ea"/>
                <a:cs typeface="Calibri Light"/>
              </a:rPr>
              <a:t>zéro </a:t>
            </a:r>
            <a:r>
              <a:rPr lang="fr-FR" sz="1100" kern="1200" spc="-260" dirty="0">
                <a:solidFill>
                  <a:schemeClr val="dk1"/>
                </a:solidFill>
                <a:latin typeface="+mj-lt"/>
                <a:ea typeface="+mn-ea"/>
                <a:cs typeface="Calibri Light"/>
              </a:rPr>
              <a:t> </a:t>
            </a:r>
            <a:r>
              <a:rPr lang="fr-FR" sz="1100" kern="1200" spc="-5" dirty="0">
                <a:solidFill>
                  <a:schemeClr val="dk1"/>
                </a:solidFill>
                <a:latin typeface="+mj-lt"/>
                <a:ea typeface="+mn-ea"/>
                <a:cs typeface="Calibri Light"/>
              </a:rPr>
              <a:t>déchets</a:t>
            </a:r>
            <a:r>
              <a:rPr lang="fr-FR" sz="1100" kern="1200" spc="-10" dirty="0">
                <a:solidFill>
                  <a:schemeClr val="dk1"/>
                </a:solidFill>
                <a:latin typeface="+mj-lt"/>
                <a:ea typeface="+mn-ea"/>
                <a:cs typeface="Calibri Light"/>
              </a:rPr>
              <a:t> </a:t>
            </a:r>
            <a:r>
              <a:rPr lang="fr-FR" sz="1100" kern="1200" dirty="0">
                <a:solidFill>
                  <a:schemeClr val="dk1"/>
                </a:solidFill>
                <a:latin typeface="+mj-lt"/>
                <a:ea typeface="+mn-ea"/>
                <a:cs typeface="Calibri Light"/>
              </a:rPr>
              <a:t>»</a:t>
            </a:r>
          </a:p>
          <a:p>
            <a:pPr marL="12700" marR="241300">
              <a:buChar char="-"/>
              <a:tabLst>
                <a:tab pos="93980" algn="l"/>
              </a:tabLst>
            </a:pPr>
            <a:endParaRPr lang="fr-FR" sz="1100" kern="1200" dirty="0">
              <a:solidFill>
                <a:schemeClr val="dk1"/>
              </a:solidFill>
              <a:latin typeface="+mj-lt"/>
              <a:ea typeface="+mn-ea"/>
              <a:cs typeface="Calibri Light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7C804D40-3160-DC48-A609-5D02A8D0184C}"/>
              </a:ext>
            </a:extLst>
          </p:cNvPr>
          <p:cNvSpPr txBox="1"/>
          <p:nvPr/>
        </p:nvSpPr>
        <p:spPr>
          <a:xfrm>
            <a:off x="4881074" y="4342756"/>
            <a:ext cx="2272127" cy="216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1100" dirty="0">
                <a:solidFill>
                  <a:srgbClr val="FD586A"/>
                </a:solidFill>
                <a:latin typeface="+mj-lt"/>
              </a:rPr>
              <a:t>     </a:t>
            </a:r>
            <a:r>
              <a:rPr lang="fr-FR" sz="1200" dirty="0">
                <a:solidFill>
                  <a:srgbClr val="FD586A"/>
                </a:solidFill>
                <a:latin typeface="+mj-lt"/>
              </a:rPr>
              <a:t>HISTOIRE/GÉOGRAPHIE/EMC</a:t>
            </a:r>
          </a:p>
          <a:p>
            <a:pPr>
              <a:lnSpc>
                <a:spcPct val="120000"/>
              </a:lnSpc>
            </a:pPr>
            <a:endParaRPr lang="fr-FR" sz="200" dirty="0">
              <a:latin typeface="+mj-lt"/>
            </a:endParaRPr>
          </a:p>
          <a:p>
            <a:r>
              <a:rPr lang="fr-FR" sz="1100" u="sng" dirty="0">
                <a:solidFill>
                  <a:srgbClr val="FD586A"/>
                </a:solidFill>
                <a:latin typeface="+mj-lt"/>
              </a:rPr>
              <a:t>Histoire :</a:t>
            </a:r>
            <a:r>
              <a:rPr lang="fr-FR" sz="1100" dirty="0">
                <a:solidFill>
                  <a:srgbClr val="FD586A"/>
                </a:solidFill>
                <a:latin typeface="+mj-lt"/>
              </a:rPr>
              <a:t> </a:t>
            </a:r>
            <a:r>
              <a:rPr lang="fr-FR" sz="1100" dirty="0">
                <a:latin typeface="+mj-lt"/>
              </a:rPr>
              <a:t>Le temps de la République (à commencer !!!)</a:t>
            </a:r>
          </a:p>
          <a:p>
            <a:endParaRPr lang="fr-FR" sz="400" u="sng" dirty="0">
              <a:solidFill>
                <a:srgbClr val="3494EF"/>
              </a:solidFill>
              <a:latin typeface="+mj-lt"/>
            </a:endParaRPr>
          </a:p>
          <a:p>
            <a:r>
              <a:rPr lang="fr-FR" sz="1100" u="sng" dirty="0">
                <a:solidFill>
                  <a:srgbClr val="FD586A"/>
                </a:solidFill>
                <a:latin typeface="+mj-lt"/>
              </a:rPr>
              <a:t>Géographie :</a:t>
            </a:r>
            <a:r>
              <a:rPr lang="fr-FR" sz="1100" dirty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1100" dirty="0">
                <a:latin typeface="+mj-lt"/>
              </a:rPr>
              <a:t>Communiquer grâce à internet (suite et fin). Se déplacer au quotidien en France et ailleurs</a:t>
            </a:r>
          </a:p>
          <a:p>
            <a:endParaRPr lang="fr-FR" sz="400" dirty="0">
              <a:latin typeface="+mj-lt"/>
            </a:endParaRPr>
          </a:p>
          <a:p>
            <a:pPr algn="l">
              <a:spcAft>
                <a:spcPts val="0"/>
              </a:spcAft>
            </a:pPr>
            <a:r>
              <a:rPr lang="fr-FR" sz="1100" u="sng" dirty="0">
                <a:solidFill>
                  <a:srgbClr val="FD586A"/>
                </a:solidFill>
                <a:latin typeface="+mj-lt"/>
              </a:rPr>
              <a:t>EMC :</a:t>
            </a:r>
            <a:r>
              <a:rPr lang="fr-FR" sz="1100" dirty="0">
                <a:solidFill>
                  <a:srgbClr val="FFEC7F"/>
                </a:solidFill>
                <a:latin typeface="+mj-lt"/>
              </a:rPr>
              <a:t> </a:t>
            </a:r>
            <a:r>
              <a:rPr lang="fr-FR" sz="1100" dirty="0">
                <a:latin typeface="+mj-lt"/>
              </a:rPr>
              <a:t>- Le harcèlement scolaire</a:t>
            </a:r>
          </a:p>
          <a:p>
            <a:pPr algn="l">
              <a:spcAft>
                <a:spcPts val="0"/>
              </a:spcAft>
            </a:pPr>
            <a:r>
              <a:rPr lang="fr-FR" sz="1100" dirty="0">
                <a:latin typeface="+mj-lt"/>
              </a:rPr>
              <a:t>- Le conseil des élèves</a:t>
            </a:r>
          </a:p>
          <a:p>
            <a:pPr algn="l">
              <a:spcAft>
                <a:spcPts val="0"/>
              </a:spcAft>
            </a:pPr>
            <a:r>
              <a:rPr lang="fr-FR" sz="1100" dirty="0">
                <a:latin typeface="+mj-lt"/>
              </a:rPr>
              <a:t>- La laïcité</a:t>
            </a:r>
          </a:p>
          <a:p>
            <a:pPr algn="l">
              <a:spcAft>
                <a:spcPts val="0"/>
              </a:spcAft>
            </a:pPr>
            <a:r>
              <a:rPr lang="fr-FR" sz="1100" dirty="0">
                <a:latin typeface="+mj-lt"/>
              </a:rPr>
              <a:t>- L’éducation au développement durable</a:t>
            </a:r>
          </a:p>
        </p:txBody>
      </p:sp>
    </p:spTree>
    <p:extLst>
      <p:ext uri="{BB962C8B-B14F-4D97-AF65-F5344CB8AC3E}">
        <p14:creationId xmlns:p14="http://schemas.microsoft.com/office/powerpoint/2010/main" val="6697423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2" id="{925615E7-761C-AD45-A2EA-4E9783A4B3DB}" vid="{7AAAD923-143F-D64E-80AB-F3EDB7464CC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127</TotalTime>
  <Words>709</Words>
  <Application>Microsoft Macintosh PowerPoint</Application>
  <PresentationFormat>Personnalisé</PresentationFormat>
  <Paragraphs>128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2" baseType="lpstr">
      <vt:lpstr>Arial</vt:lpstr>
      <vt:lpstr>Avenir Book</vt:lpstr>
      <vt:lpstr>Avenir Next Condensed</vt:lpstr>
      <vt:lpstr>Baskerville</vt:lpstr>
      <vt:lpstr>Brain Flower</vt:lpstr>
      <vt:lpstr>Calibri</vt:lpstr>
      <vt:lpstr>Calibri Light</vt:lpstr>
      <vt:lpstr>HELLOHAPPY</vt:lpstr>
      <vt:lpstr>Springwood Line DEMO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Marcie AGAPE</dc:creator>
  <cp:lastModifiedBy>Marcie AGAPE</cp:lastModifiedBy>
  <cp:revision>5</cp:revision>
  <cp:lastPrinted>2021-10-28T22:21:06Z</cp:lastPrinted>
  <dcterms:created xsi:type="dcterms:W3CDTF">2021-10-28T21:51:38Z</dcterms:created>
  <dcterms:modified xsi:type="dcterms:W3CDTF">2022-10-24T08:46:18Z</dcterms:modified>
</cp:coreProperties>
</file>