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719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C8D5"/>
    <a:srgbClr val="FFE2C7"/>
    <a:srgbClr val="F4CACD"/>
    <a:srgbClr val="F0ECF8"/>
    <a:srgbClr val="FCD8EE"/>
    <a:srgbClr val="E5F1FF"/>
    <a:srgbClr val="E5F7D1"/>
    <a:srgbClr val="FFF7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840"/>
  </p:normalViewPr>
  <p:slideViewPr>
    <p:cSldViewPr snapToGrid="0" snapToObjects="1">
      <p:cViewPr>
        <p:scale>
          <a:sx n="103" d="100"/>
          <a:sy n="103" d="100"/>
        </p:scale>
        <p:origin x="648" y="-2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GP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51722-1456-0F4F-8358-11F57748ACDA}" type="datetimeFigureOut">
              <a:rPr lang="fr-GP" smtClean="0"/>
              <a:t>24/10/2022</a:t>
            </a:fld>
            <a:endParaRPr lang="fr-GP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GP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G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GP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67732-094E-2447-9543-DE6D35087FA6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3338842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24/10/2022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52962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24/10/2022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3264099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24/10/2022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5729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24/10/2022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3139462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24/10/2022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1937975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24/10/2022</a:t>
            </a:fld>
            <a:endParaRPr lang="fr-G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4172215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24/10/2022</a:t>
            </a:fld>
            <a:endParaRPr lang="fr-G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823614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24/10/2022</a:t>
            </a:fld>
            <a:endParaRPr lang="fr-G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4064668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24/10/2022</a:t>
            </a:fld>
            <a:endParaRPr lang="fr-G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2850388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24/10/2022</a:t>
            </a:fld>
            <a:endParaRPr lang="fr-G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2687229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24/10/2022</a:t>
            </a:fld>
            <a:endParaRPr lang="fr-G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691468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EF0C7-7D33-FB44-99A1-A1423CDE6A92}" type="datetimeFigureOut">
              <a:rPr lang="fr-GP" smtClean="0"/>
              <a:t>24/10/2022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3842181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E72DDFD7-C5AF-584F-82F3-9DF958DAB4DD}"/>
              </a:ext>
            </a:extLst>
          </p:cNvPr>
          <p:cNvCxnSpPr/>
          <p:nvPr/>
        </p:nvCxnSpPr>
        <p:spPr>
          <a:xfrm>
            <a:off x="288099" y="786102"/>
            <a:ext cx="7002049" cy="0"/>
          </a:xfrm>
          <a:prstGeom prst="line">
            <a:avLst/>
          </a:prstGeom>
          <a:ln w="60325">
            <a:solidFill>
              <a:srgbClr val="94C8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F852D20B-A359-5543-8085-1C1CAE679A18}"/>
              </a:ext>
            </a:extLst>
          </p:cNvPr>
          <p:cNvSpPr/>
          <p:nvPr/>
        </p:nvSpPr>
        <p:spPr>
          <a:xfrm>
            <a:off x="-2" y="10014705"/>
            <a:ext cx="7559675" cy="677108"/>
          </a:xfrm>
          <a:prstGeom prst="rect">
            <a:avLst/>
          </a:prstGeom>
          <a:solidFill>
            <a:srgbClr val="94C8D5"/>
          </a:solidFill>
          <a:ln>
            <a:solidFill>
              <a:srgbClr val="94C8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ADD3637F-F59B-9B4B-8585-1F5D8BB5188C}"/>
              </a:ext>
            </a:extLst>
          </p:cNvPr>
          <p:cNvGraphicFramePr>
            <a:graphicFrameLocks noGrp="1"/>
          </p:cNvGraphicFramePr>
          <p:nvPr/>
        </p:nvGraphicFramePr>
        <p:xfrm>
          <a:off x="502396" y="1629476"/>
          <a:ext cx="3807584" cy="736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7584">
                  <a:extLst>
                    <a:ext uri="{9D8B030D-6E8A-4147-A177-3AD203B41FA5}">
                      <a16:colId xmlns:a16="http://schemas.microsoft.com/office/drawing/2014/main" val="12946455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Conjuguer des verbes au présent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4385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Identifier la lettre finale muette d’un mot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68079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500" b="0" i="0" dirty="0">
                          <a:solidFill>
                            <a:schemeClr val="tx1"/>
                          </a:solidFill>
                          <a:latin typeface="+mj-lt"/>
                        </a:rPr>
                        <a:t>Former le féminin des noms et adjectifs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67217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500" b="0" i="0" dirty="0">
                          <a:solidFill>
                            <a:schemeClr val="tx1"/>
                          </a:solidFill>
                          <a:latin typeface="+mj-lt"/>
                        </a:rPr>
                        <a:t>Former le pluriel des noms et adjectifs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53142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500" b="0" i="0" dirty="0">
                          <a:solidFill>
                            <a:schemeClr val="tx1"/>
                          </a:solidFill>
                          <a:latin typeface="+mj-lt"/>
                        </a:rPr>
                        <a:t>Écrire les homophones se/ce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0462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500" b="0" i="0" dirty="0">
                          <a:solidFill>
                            <a:schemeClr val="tx1"/>
                          </a:solidFill>
                          <a:latin typeface="+mj-lt"/>
                        </a:rPr>
                        <a:t>Écrire les homophones sa/ça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75112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500" b="0" dirty="0">
                          <a:solidFill>
                            <a:schemeClr val="tx1"/>
                          </a:solidFill>
                          <a:latin typeface="+mj-lt"/>
                        </a:rPr>
                        <a:t>Écrire les homophones ces/ses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30693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500" dirty="0">
                          <a:solidFill>
                            <a:schemeClr val="tx1"/>
                          </a:solidFill>
                          <a:latin typeface="+mj-lt"/>
                        </a:rPr>
                        <a:t>Écrire les homophones c’est/s’est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7412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500" dirty="0">
                          <a:solidFill>
                            <a:schemeClr val="tx1"/>
                          </a:solidFill>
                          <a:latin typeface="+mj-lt"/>
                        </a:rPr>
                        <a:t>Accorder un groupe nominal élargi (avec adj.)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8270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Reconnaitre des adjectifs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38822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500" dirty="0">
                          <a:solidFill>
                            <a:schemeClr val="tx1"/>
                          </a:solidFill>
                          <a:latin typeface="+mj-lt"/>
                        </a:rPr>
                        <a:t>Reconnaitre le sujet dans une phrase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03989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500" dirty="0">
                          <a:solidFill>
                            <a:schemeClr val="tx1"/>
                          </a:solidFill>
                          <a:latin typeface="+mj-lt"/>
                        </a:rPr>
                        <a:t>Identifier la nature d’un sujet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33695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500" b="0" dirty="0">
                          <a:solidFill>
                            <a:schemeClr val="tx1"/>
                          </a:solidFill>
                          <a:latin typeface="+mj-lt"/>
                        </a:rPr>
                        <a:t>Identifier des synonymes et des antonymes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53672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500" dirty="0">
                          <a:solidFill>
                            <a:schemeClr val="tx1"/>
                          </a:solidFill>
                          <a:latin typeface="+mj-lt"/>
                        </a:rPr>
                        <a:t>Construire des antonymes avec des préfixes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1551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Comparer et ranger des nombres entiers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2335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500" b="0" i="0" dirty="0">
                          <a:solidFill>
                            <a:schemeClr val="tx1"/>
                          </a:solidFill>
                          <a:latin typeface="+mj-lt"/>
                        </a:rPr>
                        <a:t>Encadrer des nombres entiers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9871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Arrondir des nombres entiers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475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500" dirty="0">
                          <a:solidFill>
                            <a:schemeClr val="tx1"/>
                          </a:solidFill>
                          <a:latin typeface="+mj-lt"/>
                        </a:rPr>
                        <a:t>Calculer le périmètre d’un polygone (2)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80726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500" b="0" dirty="0">
                          <a:solidFill>
                            <a:schemeClr val="tx1"/>
                          </a:solidFill>
                          <a:latin typeface="+mj-lt"/>
                        </a:rPr>
                        <a:t>Identifier des polygones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19763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500" dirty="0">
                          <a:solidFill>
                            <a:schemeClr val="tx1"/>
                          </a:solidFill>
                          <a:latin typeface="+mj-lt"/>
                        </a:rPr>
                        <a:t>Décrire des polygones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3533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500" b="0" dirty="0">
                          <a:solidFill>
                            <a:schemeClr val="tx1"/>
                          </a:solidFill>
                          <a:latin typeface="+mj-lt"/>
                        </a:rPr>
                        <a:t>Connaitre le vocabulaire des cercles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58313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500" dirty="0">
                          <a:solidFill>
                            <a:schemeClr val="tx1"/>
                          </a:solidFill>
                          <a:latin typeface="+mj-lt"/>
                        </a:rPr>
                        <a:t>Tracer des cercles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91313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500" dirty="0">
                          <a:solidFill>
                            <a:schemeClr val="tx1"/>
                          </a:solidFill>
                          <a:latin typeface="+mj-lt"/>
                        </a:rPr>
                        <a:t>Donner l’ordre de grandeur d’une </a:t>
                      </a:r>
                      <a:r>
                        <a:rPr lang="fr-FR" sz="1500" dirty="0" err="1">
                          <a:solidFill>
                            <a:schemeClr val="tx1"/>
                          </a:solidFill>
                          <a:latin typeface="+mj-lt"/>
                        </a:rPr>
                        <a:t>multiplicat</a:t>
                      </a:r>
                      <a:r>
                        <a:rPr lang="fr-FR" sz="1500" dirty="0">
                          <a:solidFill>
                            <a:schemeClr val="tx1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591945"/>
                  </a:ext>
                </a:extLst>
              </a:tr>
            </a:tbl>
          </a:graphicData>
        </a:graphic>
      </p:graphicFrame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id="{2223425B-5E80-3946-9004-A8265E1677B1}"/>
              </a:ext>
            </a:extLst>
          </p:cNvPr>
          <p:cNvGraphicFramePr>
            <a:graphicFrameLocks noGrp="1"/>
          </p:cNvGraphicFramePr>
          <p:nvPr/>
        </p:nvGraphicFramePr>
        <p:xfrm>
          <a:off x="230879" y="9386219"/>
          <a:ext cx="7097916" cy="325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3988">
                  <a:extLst>
                    <a:ext uri="{9D8B030D-6E8A-4147-A177-3AD203B41FA5}">
                      <a16:colId xmlns:a16="http://schemas.microsoft.com/office/drawing/2014/main" val="811304584"/>
                    </a:ext>
                  </a:extLst>
                </a:gridCol>
                <a:gridCol w="1013988">
                  <a:extLst>
                    <a:ext uri="{9D8B030D-6E8A-4147-A177-3AD203B41FA5}">
                      <a16:colId xmlns:a16="http://schemas.microsoft.com/office/drawing/2014/main" val="3022940878"/>
                    </a:ext>
                  </a:extLst>
                </a:gridCol>
                <a:gridCol w="1013988">
                  <a:extLst>
                    <a:ext uri="{9D8B030D-6E8A-4147-A177-3AD203B41FA5}">
                      <a16:colId xmlns:a16="http://schemas.microsoft.com/office/drawing/2014/main" val="3402298522"/>
                    </a:ext>
                  </a:extLst>
                </a:gridCol>
                <a:gridCol w="1013988">
                  <a:extLst>
                    <a:ext uri="{9D8B030D-6E8A-4147-A177-3AD203B41FA5}">
                      <a16:colId xmlns:a16="http://schemas.microsoft.com/office/drawing/2014/main" val="37713486"/>
                    </a:ext>
                  </a:extLst>
                </a:gridCol>
                <a:gridCol w="1013988">
                  <a:extLst>
                    <a:ext uri="{9D8B030D-6E8A-4147-A177-3AD203B41FA5}">
                      <a16:colId xmlns:a16="http://schemas.microsoft.com/office/drawing/2014/main" val="1648310831"/>
                    </a:ext>
                  </a:extLst>
                </a:gridCol>
                <a:gridCol w="1013988">
                  <a:extLst>
                    <a:ext uri="{9D8B030D-6E8A-4147-A177-3AD203B41FA5}">
                      <a16:colId xmlns:a16="http://schemas.microsoft.com/office/drawing/2014/main" val="1674124782"/>
                    </a:ext>
                  </a:extLst>
                </a:gridCol>
                <a:gridCol w="1013988">
                  <a:extLst>
                    <a:ext uri="{9D8B030D-6E8A-4147-A177-3AD203B41FA5}">
                      <a16:colId xmlns:a16="http://schemas.microsoft.com/office/drawing/2014/main" val="2722401321"/>
                    </a:ext>
                  </a:extLst>
                </a:gridCol>
              </a:tblGrid>
              <a:tr h="325898">
                <a:tc>
                  <a:txBody>
                    <a:bodyPr/>
                    <a:lstStyle/>
                    <a:p>
                      <a:pPr algn="ctr"/>
                      <a:r>
                        <a:rPr lang="fr-FR" sz="1070" b="0" i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venir Light" panose="020B0402020203020204" pitchFamily="34" charset="77"/>
                        </a:rPr>
                        <a:t>Séquence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9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70" b="0" i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venir Light" panose="020B0402020203020204" pitchFamily="34" charset="77"/>
                        </a:rPr>
                        <a:t>Traces écrites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B9">
                        <a:alpha val="8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70" b="0" i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venir Light" panose="020B0402020203020204" pitchFamily="34" charset="77"/>
                        </a:rPr>
                        <a:t>Jeux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AF">
                        <a:alpha val="7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70" b="0" i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venir Light" panose="020B0402020203020204" pitchFamily="34" charset="77"/>
                        </a:rPr>
                        <a:t>Ateliers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70" b="0" i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venir Light" panose="020B0402020203020204" pitchFamily="34" charset="77"/>
                        </a:rPr>
                        <a:t>Entrainement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70" b="0" i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venir Light" panose="020B0402020203020204" pitchFamily="34" charset="77"/>
                        </a:rPr>
                        <a:t>Remédiation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C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70" b="0" i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venir Light" panose="020B0402020203020204" pitchFamily="34" charset="77"/>
                        </a:rPr>
                        <a:t>Évaluations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600406"/>
                  </a:ext>
                </a:extLst>
              </a:tr>
            </a:tbl>
          </a:graphicData>
        </a:graphic>
      </p:graphicFrame>
      <p:sp>
        <p:nvSpPr>
          <p:cNvPr id="7" name="Rectangle : avec coins arrondis en haut 6">
            <a:extLst>
              <a:ext uri="{FF2B5EF4-FFF2-40B4-BE49-F238E27FC236}">
                <a16:creationId xmlns:a16="http://schemas.microsoft.com/office/drawing/2014/main" id="{398C1668-96FA-8346-B206-097FE48BD7C2}"/>
              </a:ext>
            </a:extLst>
          </p:cNvPr>
          <p:cNvSpPr/>
          <p:nvPr/>
        </p:nvSpPr>
        <p:spPr>
          <a:xfrm>
            <a:off x="515552" y="1194458"/>
            <a:ext cx="1743554" cy="310833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94C8D5"/>
          </a:solidFill>
          <a:ln w="25400">
            <a:solidFill>
              <a:srgbClr val="94C8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  <a:latin typeface="HELLOHAPPY" panose="02000603000000000000" pitchFamily="2" charset="0"/>
                <a:ea typeface="HELLOHAPPY" panose="02000603000000000000" pitchFamily="2" charset="0"/>
              </a:rPr>
              <a:t>COMPÉTENCES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481D10C-1692-D54E-A658-6D5408339830}"/>
              </a:ext>
            </a:extLst>
          </p:cNvPr>
          <p:cNvSpPr txBox="1"/>
          <p:nvPr/>
        </p:nvSpPr>
        <p:spPr>
          <a:xfrm>
            <a:off x="288099" y="108994"/>
            <a:ext cx="698347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800" dirty="0">
                <a:latin typeface="Springwood Line DEMO" pitchFamily="2" charset="77"/>
              </a:rPr>
              <a:t>mes préparations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59009F02-CE03-6748-9B77-8630E109ADD4}"/>
              </a:ext>
            </a:extLst>
          </p:cNvPr>
          <p:cNvGraphicFramePr>
            <a:graphicFrameLocks noGrp="1"/>
          </p:cNvGraphicFramePr>
          <p:nvPr/>
        </p:nvGraphicFramePr>
        <p:xfrm>
          <a:off x="4378220" y="1629476"/>
          <a:ext cx="2747294" cy="736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001">
                  <a:extLst>
                    <a:ext uri="{9D8B030D-6E8A-4147-A177-3AD203B41FA5}">
                      <a16:colId xmlns:a16="http://schemas.microsoft.com/office/drawing/2014/main" val="1931417726"/>
                    </a:ext>
                  </a:extLst>
                </a:gridCol>
                <a:gridCol w="389001">
                  <a:extLst>
                    <a:ext uri="{9D8B030D-6E8A-4147-A177-3AD203B41FA5}">
                      <a16:colId xmlns:a16="http://schemas.microsoft.com/office/drawing/2014/main" val="3816741073"/>
                    </a:ext>
                  </a:extLst>
                </a:gridCol>
                <a:gridCol w="389001">
                  <a:extLst>
                    <a:ext uri="{9D8B030D-6E8A-4147-A177-3AD203B41FA5}">
                      <a16:colId xmlns:a16="http://schemas.microsoft.com/office/drawing/2014/main" val="1217893578"/>
                    </a:ext>
                  </a:extLst>
                </a:gridCol>
                <a:gridCol w="389002">
                  <a:extLst>
                    <a:ext uri="{9D8B030D-6E8A-4147-A177-3AD203B41FA5}">
                      <a16:colId xmlns:a16="http://schemas.microsoft.com/office/drawing/2014/main" val="1747417218"/>
                    </a:ext>
                  </a:extLst>
                </a:gridCol>
                <a:gridCol w="389001">
                  <a:extLst>
                    <a:ext uri="{9D8B030D-6E8A-4147-A177-3AD203B41FA5}">
                      <a16:colId xmlns:a16="http://schemas.microsoft.com/office/drawing/2014/main" val="2466270193"/>
                    </a:ext>
                  </a:extLst>
                </a:gridCol>
                <a:gridCol w="413287">
                  <a:extLst>
                    <a:ext uri="{9D8B030D-6E8A-4147-A177-3AD203B41FA5}">
                      <a16:colId xmlns:a16="http://schemas.microsoft.com/office/drawing/2014/main" val="2999777721"/>
                    </a:ext>
                  </a:extLst>
                </a:gridCol>
                <a:gridCol w="389001">
                  <a:extLst>
                    <a:ext uri="{9D8B030D-6E8A-4147-A177-3AD203B41FA5}">
                      <a16:colId xmlns:a16="http://schemas.microsoft.com/office/drawing/2014/main" val="11684987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4CACD"/>
                          </a:solidFill>
                          <a:highlight>
                            <a:srgbClr val="F4CACD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>
                          <a:solidFill>
                            <a:srgbClr val="FFE2C7"/>
                          </a:solidFill>
                          <a:highlight>
                            <a:srgbClr val="FFE2C7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>
                          <a:solidFill>
                            <a:srgbClr val="FFF8A5"/>
                          </a:solidFill>
                          <a:highlight>
                            <a:srgbClr val="FFF8A5"/>
                          </a:highlight>
                        </a:rPr>
                        <a:t>ns</a:t>
                      </a:r>
                      <a:endParaRPr lang="fr-FR" sz="1500">
                        <a:highlight>
                          <a:srgbClr val="FFF8A5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>
                          <a:solidFill>
                            <a:srgbClr val="E5F7D1"/>
                          </a:solidFill>
                          <a:highlight>
                            <a:srgbClr val="E5F7D1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>
                          <a:solidFill>
                            <a:srgbClr val="E5F1FF"/>
                          </a:solidFill>
                          <a:highlight>
                            <a:srgbClr val="E5F1FF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>
                          <a:solidFill>
                            <a:srgbClr val="FCD8EE"/>
                          </a:solidFill>
                          <a:highlight>
                            <a:srgbClr val="FCD8EE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7662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4CACD"/>
                          </a:solidFill>
                          <a:highlight>
                            <a:srgbClr val="F4CACD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FE2C7"/>
                          </a:solidFill>
                          <a:highlight>
                            <a:srgbClr val="FFE2C7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FF8A5"/>
                          </a:solidFill>
                          <a:highlight>
                            <a:srgbClr val="FFF8A5"/>
                          </a:highlight>
                        </a:rPr>
                        <a:t>ns</a:t>
                      </a:r>
                      <a:endParaRPr lang="fr-FR" sz="1500" dirty="0"/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E5F7D1"/>
                          </a:solidFill>
                          <a:highlight>
                            <a:srgbClr val="E5F7D1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>
                          <a:solidFill>
                            <a:srgbClr val="E5F1FF"/>
                          </a:solidFill>
                          <a:highlight>
                            <a:srgbClr val="E5F1FF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>
                          <a:solidFill>
                            <a:srgbClr val="FCD8EE"/>
                          </a:solidFill>
                          <a:highlight>
                            <a:srgbClr val="FCD8EE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138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4CACD"/>
                          </a:solidFill>
                          <a:highlight>
                            <a:srgbClr val="F4CACD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FE2C7"/>
                          </a:solidFill>
                          <a:highlight>
                            <a:srgbClr val="FFE2C7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FF8A5"/>
                          </a:solidFill>
                          <a:highlight>
                            <a:srgbClr val="FFF8A5"/>
                          </a:highlight>
                        </a:rPr>
                        <a:t>ns</a:t>
                      </a:r>
                      <a:endParaRPr lang="fr-FR" sz="1500" dirty="0"/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E5F7D1"/>
                          </a:solidFill>
                          <a:highlight>
                            <a:srgbClr val="E5F7D1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>
                          <a:solidFill>
                            <a:srgbClr val="E5F1FF"/>
                          </a:solidFill>
                          <a:highlight>
                            <a:srgbClr val="E5F1FF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>
                          <a:solidFill>
                            <a:srgbClr val="FCD8EE"/>
                          </a:solidFill>
                          <a:highlight>
                            <a:srgbClr val="FCD8EE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6304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500">
                          <a:solidFill>
                            <a:srgbClr val="F4CACD"/>
                          </a:solidFill>
                          <a:highlight>
                            <a:srgbClr val="F4CACD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FE2C7"/>
                          </a:solidFill>
                          <a:highlight>
                            <a:srgbClr val="FFE2C7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FF8A5"/>
                          </a:solidFill>
                          <a:highlight>
                            <a:srgbClr val="FFF8A5"/>
                          </a:highlight>
                        </a:rPr>
                        <a:t>ns</a:t>
                      </a:r>
                      <a:endParaRPr lang="fr-FR" sz="1500" dirty="0"/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>
                          <a:solidFill>
                            <a:srgbClr val="E5F7D1"/>
                          </a:solidFill>
                          <a:highlight>
                            <a:srgbClr val="E5F7D1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>
                          <a:solidFill>
                            <a:srgbClr val="E5F1FF"/>
                          </a:solidFill>
                          <a:highlight>
                            <a:srgbClr val="E5F1FF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>
                          <a:solidFill>
                            <a:srgbClr val="FCD8EE"/>
                          </a:solidFill>
                          <a:highlight>
                            <a:srgbClr val="FCD8EE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3077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500">
                          <a:solidFill>
                            <a:srgbClr val="F4CACD"/>
                          </a:solidFill>
                          <a:highlight>
                            <a:srgbClr val="F4CACD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FE2C7"/>
                          </a:solidFill>
                          <a:highlight>
                            <a:srgbClr val="FFE2C7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FF8A5"/>
                          </a:solidFill>
                          <a:highlight>
                            <a:srgbClr val="FFF8A5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E5F7D1"/>
                          </a:solidFill>
                          <a:highlight>
                            <a:srgbClr val="E5F7D1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>
                          <a:solidFill>
                            <a:srgbClr val="E5F1FF"/>
                          </a:solidFill>
                          <a:highlight>
                            <a:srgbClr val="E5F1FF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>
                          <a:solidFill>
                            <a:srgbClr val="FCD8EE"/>
                          </a:solidFill>
                          <a:highlight>
                            <a:srgbClr val="FCD8EE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7314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500">
                          <a:solidFill>
                            <a:srgbClr val="F4CACD"/>
                          </a:solidFill>
                          <a:highlight>
                            <a:srgbClr val="F4CACD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FE2C7"/>
                          </a:solidFill>
                          <a:highlight>
                            <a:srgbClr val="FFE2C7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FF8A5"/>
                          </a:solidFill>
                          <a:highlight>
                            <a:srgbClr val="FFF8A5"/>
                          </a:highlight>
                        </a:rPr>
                        <a:t>ns</a:t>
                      </a:r>
                      <a:endParaRPr lang="fr-FR" sz="1500" dirty="0"/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E5F7D1"/>
                          </a:solidFill>
                          <a:highlight>
                            <a:srgbClr val="E5F7D1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E5F1FF"/>
                          </a:solidFill>
                          <a:highlight>
                            <a:srgbClr val="E5F1FF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>
                          <a:solidFill>
                            <a:srgbClr val="FCD8EE"/>
                          </a:solidFill>
                          <a:highlight>
                            <a:srgbClr val="FCD8EE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8061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500">
                          <a:solidFill>
                            <a:srgbClr val="F4CACD"/>
                          </a:solidFill>
                          <a:highlight>
                            <a:srgbClr val="F4CACD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>
                          <a:solidFill>
                            <a:srgbClr val="FFE2C7"/>
                          </a:solidFill>
                          <a:highlight>
                            <a:srgbClr val="FFE2C7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>
                          <a:solidFill>
                            <a:srgbClr val="FFF8A5"/>
                          </a:solidFill>
                          <a:highlight>
                            <a:srgbClr val="FFF8A5"/>
                          </a:highlight>
                        </a:rPr>
                        <a:t>ns</a:t>
                      </a:r>
                      <a:endParaRPr lang="fr-FR" sz="1500" dirty="0">
                        <a:highlight>
                          <a:srgbClr val="FFF8A5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>
                          <a:solidFill>
                            <a:srgbClr val="E5F7D1"/>
                          </a:solidFill>
                          <a:highlight>
                            <a:srgbClr val="E5F7D1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E5F1FF"/>
                          </a:solidFill>
                          <a:highlight>
                            <a:srgbClr val="E5F1FF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>
                          <a:solidFill>
                            <a:srgbClr val="FCD8EE"/>
                          </a:solidFill>
                          <a:highlight>
                            <a:srgbClr val="FCD8EE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4328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500">
                          <a:solidFill>
                            <a:srgbClr val="F4CACD"/>
                          </a:solidFill>
                          <a:highlight>
                            <a:srgbClr val="F4CACD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>
                          <a:solidFill>
                            <a:srgbClr val="FFE2C7"/>
                          </a:solidFill>
                          <a:highlight>
                            <a:srgbClr val="FFE2C7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FF8A5"/>
                          </a:solidFill>
                          <a:highlight>
                            <a:srgbClr val="FFF8A5"/>
                          </a:highlight>
                        </a:rPr>
                        <a:t>ns</a:t>
                      </a:r>
                      <a:endParaRPr lang="fr-FR" sz="1500" dirty="0"/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>
                          <a:solidFill>
                            <a:srgbClr val="E5F7D1"/>
                          </a:solidFill>
                          <a:highlight>
                            <a:srgbClr val="E5F7D1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E5F1FF"/>
                          </a:solidFill>
                          <a:highlight>
                            <a:srgbClr val="E5F1FF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>
                          <a:solidFill>
                            <a:srgbClr val="FCD8EE"/>
                          </a:solidFill>
                          <a:highlight>
                            <a:srgbClr val="FCD8EE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4349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500">
                          <a:solidFill>
                            <a:srgbClr val="F4CACD"/>
                          </a:solidFill>
                          <a:highlight>
                            <a:srgbClr val="F4CACD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>
                          <a:solidFill>
                            <a:srgbClr val="FFE2C7"/>
                          </a:solidFill>
                          <a:highlight>
                            <a:srgbClr val="FFE2C7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>
                          <a:solidFill>
                            <a:srgbClr val="FFF8A5"/>
                          </a:solidFill>
                          <a:highlight>
                            <a:srgbClr val="FFF8A5"/>
                          </a:highlight>
                        </a:rPr>
                        <a:t>ns</a:t>
                      </a:r>
                      <a:endParaRPr lang="fr-FR" sz="1500" dirty="0">
                        <a:highlight>
                          <a:srgbClr val="FFF8A5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>
                          <a:solidFill>
                            <a:srgbClr val="E5F7D1"/>
                          </a:solidFill>
                          <a:highlight>
                            <a:srgbClr val="E5F7D1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E5F1FF"/>
                          </a:solidFill>
                          <a:highlight>
                            <a:srgbClr val="E5F1FF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/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>
                          <a:solidFill>
                            <a:srgbClr val="FCD8EE"/>
                          </a:solidFill>
                          <a:highlight>
                            <a:srgbClr val="FCD8EE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6748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500">
                          <a:solidFill>
                            <a:srgbClr val="F4CACD"/>
                          </a:solidFill>
                          <a:highlight>
                            <a:srgbClr val="F4CACD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>
                          <a:solidFill>
                            <a:srgbClr val="FFE2C7"/>
                          </a:solidFill>
                          <a:highlight>
                            <a:srgbClr val="FFE2C7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FF8A5"/>
                          </a:solidFill>
                          <a:highlight>
                            <a:srgbClr val="FFF8A5"/>
                          </a:highlight>
                        </a:rPr>
                        <a:t>ns</a:t>
                      </a:r>
                      <a:endParaRPr lang="fr-FR" sz="1500" dirty="0"/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>
                          <a:solidFill>
                            <a:srgbClr val="E5F7D1"/>
                          </a:solidFill>
                          <a:highlight>
                            <a:srgbClr val="E5F7D1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>
                          <a:solidFill>
                            <a:srgbClr val="E5F1FF"/>
                          </a:solidFill>
                          <a:highlight>
                            <a:srgbClr val="E5F1FF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>
                          <a:solidFill>
                            <a:srgbClr val="FCD8EE"/>
                          </a:solidFill>
                          <a:highlight>
                            <a:srgbClr val="FCD8EE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183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500">
                          <a:solidFill>
                            <a:srgbClr val="F4CACD"/>
                          </a:solidFill>
                          <a:highlight>
                            <a:srgbClr val="F4CACD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>
                          <a:solidFill>
                            <a:srgbClr val="FFE2C7"/>
                          </a:solidFill>
                          <a:highlight>
                            <a:srgbClr val="FFE2C7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FF8A5"/>
                          </a:solidFill>
                          <a:highlight>
                            <a:srgbClr val="FFF8A5"/>
                          </a:highlight>
                        </a:rPr>
                        <a:t>ns</a:t>
                      </a:r>
                      <a:endParaRPr lang="fr-FR" sz="1500" dirty="0"/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E5F7D1"/>
                          </a:solidFill>
                          <a:highlight>
                            <a:srgbClr val="E5F7D1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>
                          <a:solidFill>
                            <a:srgbClr val="E5F1FF"/>
                          </a:solidFill>
                          <a:highlight>
                            <a:srgbClr val="E5F1FF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>
                          <a:solidFill>
                            <a:srgbClr val="FCD8EE"/>
                          </a:solidFill>
                          <a:highlight>
                            <a:srgbClr val="FCD8EE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7662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500">
                          <a:solidFill>
                            <a:srgbClr val="F4CACD"/>
                          </a:solidFill>
                          <a:highlight>
                            <a:srgbClr val="F4CACD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>
                          <a:solidFill>
                            <a:srgbClr val="FFE2C7"/>
                          </a:solidFill>
                          <a:highlight>
                            <a:srgbClr val="FFE2C7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>
                          <a:solidFill>
                            <a:srgbClr val="FFF8A5"/>
                          </a:solidFill>
                          <a:highlight>
                            <a:srgbClr val="FFF8A5"/>
                          </a:highlight>
                        </a:rPr>
                        <a:t>ns</a:t>
                      </a:r>
                      <a:endParaRPr lang="fr-FR" sz="1500"/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E5F7D1"/>
                          </a:solidFill>
                          <a:highlight>
                            <a:srgbClr val="E5F7D1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>
                          <a:solidFill>
                            <a:srgbClr val="E5F1FF"/>
                          </a:solidFill>
                          <a:highlight>
                            <a:srgbClr val="E5F1FF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>
                          <a:solidFill>
                            <a:srgbClr val="FCD8EE"/>
                          </a:solidFill>
                          <a:highlight>
                            <a:srgbClr val="FCD8EE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3727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4CACD"/>
                          </a:solidFill>
                          <a:highlight>
                            <a:srgbClr val="F4CACD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FE2C7"/>
                          </a:solidFill>
                          <a:highlight>
                            <a:srgbClr val="FFE2C7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>
                          <a:solidFill>
                            <a:srgbClr val="FFF8A5"/>
                          </a:solidFill>
                          <a:highlight>
                            <a:srgbClr val="FFF8A5"/>
                          </a:highlight>
                        </a:rPr>
                        <a:t>ns</a:t>
                      </a:r>
                      <a:endParaRPr lang="fr-FR" sz="1500" dirty="0"/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E5F7D1"/>
                          </a:solidFill>
                          <a:highlight>
                            <a:srgbClr val="E5F7D1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E5F1FF"/>
                          </a:solidFill>
                          <a:highlight>
                            <a:srgbClr val="E5F1FF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CD8EE"/>
                          </a:solidFill>
                          <a:highlight>
                            <a:srgbClr val="FCD8EE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52286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4CACD"/>
                          </a:solidFill>
                          <a:highlight>
                            <a:srgbClr val="F4CACD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FE2C7"/>
                          </a:solidFill>
                          <a:highlight>
                            <a:srgbClr val="FFE2C7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>
                          <a:solidFill>
                            <a:srgbClr val="FFF8A5"/>
                          </a:solidFill>
                          <a:highlight>
                            <a:srgbClr val="FFF8A5"/>
                          </a:highlight>
                        </a:rPr>
                        <a:t>ns</a:t>
                      </a:r>
                      <a:endParaRPr lang="fr-FR" sz="1500" dirty="0"/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E5F7D1"/>
                          </a:solidFill>
                          <a:highlight>
                            <a:srgbClr val="E5F7D1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E5F1FF"/>
                          </a:solidFill>
                          <a:highlight>
                            <a:srgbClr val="E5F1FF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CD8EE"/>
                          </a:solidFill>
                          <a:highlight>
                            <a:srgbClr val="FCD8EE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5148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4CACD"/>
                          </a:solidFill>
                          <a:highlight>
                            <a:srgbClr val="F4CACD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FE2C7"/>
                          </a:solidFill>
                          <a:highlight>
                            <a:srgbClr val="FFE2C7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>
                          <a:solidFill>
                            <a:srgbClr val="FFF8A5"/>
                          </a:solidFill>
                          <a:highlight>
                            <a:srgbClr val="FFF8A5"/>
                          </a:highlight>
                        </a:rPr>
                        <a:t>ns</a:t>
                      </a:r>
                      <a:endParaRPr lang="fr-FR" sz="1500" dirty="0"/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E5F7D1"/>
                          </a:solidFill>
                          <a:highlight>
                            <a:srgbClr val="E5F7D1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E5F1FF"/>
                          </a:solidFill>
                          <a:highlight>
                            <a:srgbClr val="E5F1FF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CD8EE"/>
                          </a:solidFill>
                          <a:highlight>
                            <a:srgbClr val="FCD8EE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4942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4CACD"/>
                          </a:solidFill>
                          <a:highlight>
                            <a:srgbClr val="F4CACD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FE2C7"/>
                          </a:solidFill>
                          <a:highlight>
                            <a:srgbClr val="FFE2C7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500" dirty="0"/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rgbClr val="E5F7D1"/>
                        </a:solidFill>
                        <a:highlight>
                          <a:srgbClr val="E5F7D1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E5F1FF"/>
                          </a:solidFill>
                          <a:highlight>
                            <a:srgbClr val="E5F1FF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CD8EE"/>
                          </a:solidFill>
                          <a:highlight>
                            <a:srgbClr val="FCD8EE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26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4CACD"/>
                          </a:solidFill>
                          <a:highlight>
                            <a:srgbClr val="F4CACD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FE2C7"/>
                          </a:solidFill>
                          <a:highlight>
                            <a:srgbClr val="FFE2C7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500">
                        <a:highlight>
                          <a:srgbClr val="FFF8A5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>
                        <a:solidFill>
                          <a:srgbClr val="E5F7D1"/>
                        </a:solidFill>
                        <a:highlight>
                          <a:srgbClr val="E5F7D1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E5F1FF"/>
                          </a:solidFill>
                          <a:highlight>
                            <a:srgbClr val="E5F1FF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CD8EE"/>
                          </a:solidFill>
                          <a:highlight>
                            <a:srgbClr val="FCD8EE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0119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4CACD"/>
                          </a:solidFill>
                          <a:highlight>
                            <a:srgbClr val="F4CACD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FE2C7"/>
                          </a:solidFill>
                          <a:highlight>
                            <a:srgbClr val="FFE2C7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>
                          <a:solidFill>
                            <a:srgbClr val="FFF8A5"/>
                          </a:solidFill>
                          <a:highlight>
                            <a:srgbClr val="FFF8A5"/>
                          </a:highlight>
                        </a:rPr>
                        <a:t>ns</a:t>
                      </a:r>
                      <a:endParaRPr lang="fr-FR" sz="1500" dirty="0"/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E5F7D1"/>
                          </a:solidFill>
                          <a:highlight>
                            <a:srgbClr val="E5F7D1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E5F1FF"/>
                          </a:solidFill>
                          <a:highlight>
                            <a:srgbClr val="E5F1FF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CD8EE"/>
                          </a:solidFill>
                          <a:highlight>
                            <a:srgbClr val="FCD8EE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0485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4CACD"/>
                          </a:solidFill>
                          <a:highlight>
                            <a:srgbClr val="F4CACD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FE2C7"/>
                          </a:solidFill>
                          <a:highlight>
                            <a:srgbClr val="FFE2C7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>
                          <a:solidFill>
                            <a:srgbClr val="FFF8A5"/>
                          </a:solidFill>
                          <a:highlight>
                            <a:srgbClr val="FFF8A5"/>
                          </a:highlight>
                        </a:rPr>
                        <a:t>ns</a:t>
                      </a:r>
                      <a:endParaRPr lang="fr-FR" sz="1500" dirty="0"/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E5F7D1"/>
                          </a:solidFill>
                          <a:highlight>
                            <a:srgbClr val="E5F7D1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E5F1FF"/>
                          </a:solidFill>
                          <a:highlight>
                            <a:srgbClr val="E5F1FF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CD8EE"/>
                          </a:solidFill>
                          <a:highlight>
                            <a:srgbClr val="FCD8EE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9141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4CACD"/>
                          </a:solidFill>
                          <a:highlight>
                            <a:srgbClr val="F4CACD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FE2C7"/>
                          </a:solidFill>
                          <a:highlight>
                            <a:srgbClr val="FFE2C7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500">
                        <a:highlight>
                          <a:srgbClr val="FFF8A5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>
                        <a:solidFill>
                          <a:srgbClr val="E5F7D1"/>
                        </a:solidFill>
                        <a:highlight>
                          <a:srgbClr val="E5F7D1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E5F1FF"/>
                          </a:solidFill>
                          <a:highlight>
                            <a:srgbClr val="E5F1FF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CD8EE"/>
                          </a:solidFill>
                          <a:highlight>
                            <a:srgbClr val="FCD8EE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1045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4CACD"/>
                          </a:solidFill>
                          <a:highlight>
                            <a:srgbClr val="F4CACD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FE2C7"/>
                          </a:solidFill>
                          <a:highlight>
                            <a:srgbClr val="FFE2C7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>
                          <a:solidFill>
                            <a:srgbClr val="FFF8A5"/>
                          </a:solidFill>
                          <a:highlight>
                            <a:srgbClr val="FFF8A5"/>
                          </a:highlight>
                        </a:rPr>
                        <a:t>ns</a:t>
                      </a:r>
                      <a:endParaRPr lang="fr-FR" sz="1500" dirty="0"/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E5F7D1"/>
                          </a:solidFill>
                          <a:highlight>
                            <a:srgbClr val="E5F7D1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E5F1FF"/>
                          </a:solidFill>
                          <a:highlight>
                            <a:srgbClr val="E5F1FF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CD8EE"/>
                          </a:solidFill>
                          <a:highlight>
                            <a:srgbClr val="FCD8EE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6136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4CACD"/>
                          </a:solidFill>
                          <a:highlight>
                            <a:srgbClr val="F4CACD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FE2C7"/>
                          </a:solidFill>
                          <a:highlight>
                            <a:srgbClr val="FFE2C7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>
                          <a:solidFill>
                            <a:srgbClr val="FFF8A5"/>
                          </a:solidFill>
                          <a:highlight>
                            <a:srgbClr val="FFF8A5"/>
                          </a:highlight>
                        </a:rPr>
                        <a:t>ns</a:t>
                      </a:r>
                      <a:endParaRPr lang="fr-FR" sz="1500" dirty="0"/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E5F7D1"/>
                          </a:solidFill>
                          <a:highlight>
                            <a:srgbClr val="E5F7D1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E5F1FF"/>
                          </a:solidFill>
                          <a:highlight>
                            <a:srgbClr val="E5F1FF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CD8EE"/>
                          </a:solidFill>
                          <a:highlight>
                            <a:srgbClr val="FCD8EE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9881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4CACD"/>
                          </a:solidFill>
                          <a:highlight>
                            <a:srgbClr val="F4CACD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FE2C7"/>
                          </a:solidFill>
                          <a:highlight>
                            <a:srgbClr val="FFE2C7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500" dirty="0">
                        <a:highlight>
                          <a:srgbClr val="FFF8A5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>
                        <a:solidFill>
                          <a:srgbClr val="E5F7D1"/>
                        </a:solidFill>
                        <a:highlight>
                          <a:srgbClr val="E5F7D1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E5F1FF"/>
                          </a:solidFill>
                          <a:highlight>
                            <a:srgbClr val="E5F1FF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/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CD8EE"/>
                          </a:solidFill>
                          <a:highlight>
                            <a:srgbClr val="FCD8EE"/>
                          </a:highlight>
                        </a:rPr>
                        <a:t>ns</a:t>
                      </a:r>
                    </a:p>
                  </a:txBody>
                  <a:tcPr>
                    <a:lnL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862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36472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2" id="{925615E7-761C-AD45-A2EA-4E9783A4B3DB}" vid="{7AAAD923-143F-D64E-80AB-F3EDB7464CC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126</TotalTime>
  <Words>269</Words>
  <Application>Microsoft Macintosh PowerPoint</Application>
  <PresentationFormat>Personnalisé</PresentationFormat>
  <Paragraphs>162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Avenir Light</vt:lpstr>
      <vt:lpstr>Calibri</vt:lpstr>
      <vt:lpstr>Calibri Light</vt:lpstr>
      <vt:lpstr>HELLOHAPPY</vt:lpstr>
      <vt:lpstr>Springwood Line DEMO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Marcie AGAPE</dc:creator>
  <cp:lastModifiedBy>Marcie AGAPE</cp:lastModifiedBy>
  <cp:revision>2</cp:revision>
  <cp:lastPrinted>2021-10-28T22:21:06Z</cp:lastPrinted>
  <dcterms:created xsi:type="dcterms:W3CDTF">2021-10-28T21:51:38Z</dcterms:created>
  <dcterms:modified xsi:type="dcterms:W3CDTF">2022-10-24T08:35:27Z</dcterms:modified>
</cp:coreProperties>
</file>