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A94"/>
    <a:srgbClr val="FCA2A9"/>
    <a:srgbClr val="FFEF7E"/>
    <a:srgbClr val="D1E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1"/>
    <p:restoredTop sz="95840"/>
  </p:normalViewPr>
  <p:slideViewPr>
    <p:cSldViewPr snapToGrid="0" snapToObjects="1">
      <p:cViewPr>
        <p:scale>
          <a:sx n="69" d="100"/>
          <a:sy n="69" d="100"/>
        </p:scale>
        <p:origin x="2632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280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m’asseoir de nouveau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fermé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yeux. Ma curiosité m’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interdis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cédé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la facilité, et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mes premiers pas à travers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herbe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hautes.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je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multicolore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qui m’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entoures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C7825EC-C6F7-8B46-B3D3-F70EF33A596A}"/>
              </a:ext>
            </a:extLst>
          </p:cNvPr>
          <p:cNvSpPr txBox="1"/>
          <p:nvPr/>
        </p:nvSpPr>
        <p:spPr>
          <a:xfrm>
            <a:off x="157343" y="3734404"/>
            <a:ext cx="7244987" cy="3280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m’asseoir de nouveau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fermé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yeux. Ma curiosité m’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interdis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cédé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la facilité, et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mes premiers pas à travers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herbe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hautes.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je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multicolore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qui m’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entoures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98B7DFC-4C4E-D74C-97C1-A16A364C8F71}"/>
              </a:ext>
            </a:extLst>
          </p:cNvPr>
          <p:cNvSpPr txBox="1"/>
          <p:nvPr/>
        </p:nvSpPr>
        <p:spPr>
          <a:xfrm>
            <a:off x="157343" y="7306667"/>
            <a:ext cx="7244987" cy="3280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m’asseoir de nouveau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fermé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yeux. Ma curiosité m’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interdis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cédé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la facilité, et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mes premiers pas à travers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herbe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hautes.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je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multicolore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qui m’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entoures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4908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accompli, dans sa jeunesse,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performance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athlétisme et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encore impressionnante. Il suffisait de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regardé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poignets noueux, ses jambes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puissante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l’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imaginé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barre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accompli, dans sa jeunesse,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performance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athlétisme et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encore impressionnante. Il suffisait de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regardé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poignets noueux, ses jambes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puissante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l’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imaginé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barre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6E85BD-DF2A-6944-86F7-F22AE904EE63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accompli, dans sa jeunesse,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performance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athlétisme et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encore impressionnante. Il suffisait de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regardé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poignets noueux, ses jambes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puissante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l’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imaginé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barre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347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n’arrivait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enflammés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dirty="0">
                <a:solidFill>
                  <a:schemeClr val="dk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tait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fixées aux murs de pierre, comme à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gringotts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permettais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monté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</a:t>
            </a:r>
            <a:r>
              <a:rPr lang="fr-FR" sz="1400" dirty="0">
                <a:solidFill>
                  <a:schemeClr val="dk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tage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n’arrivait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enflammés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dirty="0">
                <a:solidFill>
                  <a:schemeClr val="dk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tait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fixées aux murs de pierre, comme à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gringotts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permettais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monté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</a:t>
            </a:r>
            <a:r>
              <a:rPr lang="fr-FR" sz="1400" dirty="0">
                <a:solidFill>
                  <a:schemeClr val="dk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tage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A0143AC-3248-A540-ADAC-3C041A2CF9D8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n’arrivait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enflammés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dirty="0">
                <a:solidFill>
                  <a:schemeClr val="dk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tait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fixées aux murs de pierre, comme à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gringotts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permettais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monté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</a:t>
            </a:r>
            <a:r>
              <a:rPr lang="fr-FR" sz="1400" dirty="0">
                <a:solidFill>
                  <a:schemeClr val="dk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tage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3404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isolé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vivais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sorcière. Elle s'appelait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ramina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arrachais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moquaient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Ramina.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un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jour qu'elle travaillait,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porte. C’était un fantôme qui annonçait qu'elle était invitée au bal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sorcière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isolé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vivais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sorcière. Elle s'appelait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ramina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arrachais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moquaient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Ramina.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un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jour qu'elle travaillait,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porte. C’était un fantôme qui annonçait qu'elle était invitée au bal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sorcière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isolé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vivais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sorcière. Elle s'appelait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ramina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arrachais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moquaient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Ramina.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un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jour qu'elle travaillait,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porte. C’était un fantôme qui annonçait qu'elle était invitée au bal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sorcière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3380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tait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petite, elle mettait le monde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mes pieds. Elle faisait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chanté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venir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oiseau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manges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ma main. Elle changeait la couleur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robe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d'enfants lorsque j'allais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joué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tait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petite, elle mettait le monde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mes pieds. Elle faisait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chanté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venir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oiseau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manges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ma main. Elle changeait la couleur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robe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d'enfants lorsque j'allais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joué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tait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petite, elle mettait le monde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mes pieds. Elle faisait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chanté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venir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oiseau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manges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ma main. Elle changeait la couleur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robe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d'enfants lorsque j'allais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joué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5109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portaient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tache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dégoulinante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semblais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très lourd... Aussi lourd qu'un être humain !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rêvait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!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il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n'avait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tuer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portaient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tache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dégoulinante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semblais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très lourd... Aussi lourd qu'un être humain !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rêvait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!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il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n'avait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tuer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portaient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tache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dégoulinante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semblais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très lourd... Aussi lourd qu'un être humain !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rêvait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!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il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n'avait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tuer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6680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tenais</a:t>
            </a:r>
            <a:r>
              <a:rPr lang="fr-FR" sz="1400" dirty="0">
                <a:latin typeface="Avenir Light" panose="020B0402020203020204" pitchFamily="34" charset="77"/>
              </a:rPr>
              <a:t> le scoop de sa vie ! Depuis dix ans qu’il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pareil</a:t>
            </a:r>
            <a:r>
              <a:rPr lang="fr-FR" sz="1400" dirty="0">
                <a:latin typeface="Avenir Light" panose="020B0402020203020204" pitchFamily="34" charset="77"/>
              </a:rPr>
              <a:t> ne s’était présentée. Et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dirty="0">
                <a:latin typeface="Avenir Light" panose="020B0402020203020204" pitchFamily="34" charset="77"/>
              </a:rPr>
              <a:t> informateur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</a:t>
            </a:r>
            <a:r>
              <a:rPr lang="fr-FR" sz="1400" dirty="0">
                <a:highlight>
                  <a:srgbClr val="F0DCFF"/>
                </a:highlight>
                <a:latin typeface="Avenir Light" panose="020B0402020203020204" pitchFamily="34" charset="77"/>
              </a:rPr>
              <a:t>quitter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paris</a:t>
            </a:r>
            <a:r>
              <a:rPr lang="fr-FR" sz="1400" dirty="0">
                <a:latin typeface="Avenir Light" panose="020B0402020203020204" pitchFamily="34" charset="77"/>
              </a:rPr>
              <a:t> et la conférence sur les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technologie</a:t>
            </a:r>
            <a:r>
              <a:rPr lang="fr-FR" sz="1400" dirty="0">
                <a:latin typeface="Avenir Light" panose="020B0402020203020204" pitchFamily="34" charset="77"/>
              </a:rPr>
              <a:t>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dirty="0">
                <a:latin typeface="Avenir Light" panose="020B0402020203020204" pitchFamily="34" charset="77"/>
              </a:rPr>
              <a:t> la pêche au bord de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cette</a:t>
            </a:r>
            <a:r>
              <a:rPr lang="fr-FR" sz="1400" dirty="0">
                <a:latin typeface="Avenir Light" panose="020B0402020203020204" pitchFamily="34" charset="77"/>
              </a:rPr>
              <a:t>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tenais</a:t>
            </a:r>
            <a:r>
              <a:rPr lang="fr-FR" sz="1400" dirty="0">
                <a:latin typeface="Avenir Light" panose="020B0402020203020204" pitchFamily="34" charset="77"/>
              </a:rPr>
              <a:t> le scoop de sa vie ! Depuis dix ans qu’il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pareil</a:t>
            </a:r>
            <a:r>
              <a:rPr lang="fr-FR" sz="1400" dirty="0">
                <a:latin typeface="Avenir Light" panose="020B0402020203020204" pitchFamily="34" charset="77"/>
              </a:rPr>
              <a:t> ne s’était présentée. Et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dirty="0">
                <a:latin typeface="Avenir Light" panose="020B0402020203020204" pitchFamily="34" charset="77"/>
              </a:rPr>
              <a:t> informateur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</a:t>
            </a:r>
            <a:r>
              <a:rPr lang="fr-FR" sz="1400" dirty="0">
                <a:highlight>
                  <a:srgbClr val="F0DCFF"/>
                </a:highlight>
                <a:latin typeface="Avenir Light" panose="020B0402020203020204" pitchFamily="34" charset="77"/>
              </a:rPr>
              <a:t>quitter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paris</a:t>
            </a:r>
            <a:r>
              <a:rPr lang="fr-FR" sz="1400" dirty="0">
                <a:latin typeface="Avenir Light" panose="020B0402020203020204" pitchFamily="34" charset="77"/>
              </a:rPr>
              <a:t> et la conférence sur les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technologie</a:t>
            </a:r>
            <a:r>
              <a:rPr lang="fr-FR" sz="1400" dirty="0">
                <a:latin typeface="Avenir Light" panose="020B0402020203020204" pitchFamily="34" charset="77"/>
              </a:rPr>
              <a:t>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dirty="0">
                <a:latin typeface="Avenir Light" panose="020B0402020203020204" pitchFamily="34" charset="77"/>
              </a:rPr>
              <a:t> la pêche au bord de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cette</a:t>
            </a:r>
            <a:r>
              <a:rPr lang="fr-FR" sz="1400" dirty="0">
                <a:latin typeface="Avenir Light" panose="020B0402020203020204" pitchFamily="34" charset="77"/>
              </a:rPr>
              <a:t>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tenais</a:t>
            </a:r>
            <a:r>
              <a:rPr lang="fr-FR" sz="1400" dirty="0">
                <a:latin typeface="Avenir Light" panose="020B0402020203020204" pitchFamily="34" charset="77"/>
              </a:rPr>
              <a:t> le scoop de sa vie ! Depuis dix ans qu’il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pareil</a:t>
            </a:r>
            <a:r>
              <a:rPr lang="fr-FR" sz="1400" dirty="0">
                <a:latin typeface="Avenir Light" panose="020B0402020203020204" pitchFamily="34" charset="77"/>
              </a:rPr>
              <a:t> ne s’était présentée. Et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dirty="0">
                <a:latin typeface="Avenir Light" panose="020B0402020203020204" pitchFamily="34" charset="77"/>
              </a:rPr>
              <a:t> informateur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</a:t>
            </a:r>
            <a:r>
              <a:rPr lang="fr-FR" sz="1400" dirty="0">
                <a:highlight>
                  <a:srgbClr val="F0DCFF"/>
                </a:highlight>
                <a:latin typeface="Avenir Light" panose="020B0402020203020204" pitchFamily="34" charset="77"/>
              </a:rPr>
              <a:t>quitter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paris</a:t>
            </a:r>
            <a:r>
              <a:rPr lang="fr-FR" sz="1400" dirty="0">
                <a:latin typeface="Avenir Light" panose="020B0402020203020204" pitchFamily="34" charset="77"/>
              </a:rPr>
              <a:t> et la conférence sur les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technologie</a:t>
            </a:r>
            <a:r>
              <a:rPr lang="fr-FR" sz="1400" dirty="0">
                <a:latin typeface="Avenir Light" panose="020B0402020203020204" pitchFamily="34" charset="77"/>
              </a:rPr>
              <a:t>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dirty="0">
                <a:latin typeface="Avenir Light" panose="020B0402020203020204" pitchFamily="34" charset="77"/>
              </a:rPr>
              <a:t> la pêche au bord de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cette</a:t>
            </a:r>
            <a:r>
              <a:rPr lang="fr-FR" sz="1400" dirty="0">
                <a:latin typeface="Avenir Light" panose="020B0402020203020204" pitchFamily="34" charset="77"/>
              </a:rPr>
              <a:t>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5337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vend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capables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lancé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cerf-volant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leur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ficelles,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bientôt proches du sommet du clocher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salué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chaleureusement le coq en agitant les papillottes de leurs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long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D967EDF-0C7A-8540-B6E4-2BFB35B868CC}"/>
              </a:ext>
            </a:extLst>
          </p:cNvPr>
          <p:cNvSpPr txBox="1"/>
          <p:nvPr/>
        </p:nvSpPr>
        <p:spPr>
          <a:xfrm>
            <a:off x="157342" y="2771744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vend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capables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lancé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cerf-volant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leur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ficelles,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bientôt proches du sommet du clocher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salué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chaleureusement le coq en agitant les papillottes de leurs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long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312C330-C684-1A4C-B62C-7E10B10691DD}"/>
              </a:ext>
            </a:extLst>
          </p:cNvPr>
          <p:cNvSpPr txBox="1"/>
          <p:nvPr/>
        </p:nvSpPr>
        <p:spPr>
          <a:xfrm>
            <a:off x="157342" y="5393926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vend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capables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lancé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cerf-volant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leur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ficelles,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bientôt proches du sommet du clocher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salué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chaleureusement le coq en agitant les papillottes de leurs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long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3A4C2A3-05BD-EA4C-9D81-5EDD4EE6E023}"/>
              </a:ext>
            </a:extLst>
          </p:cNvPr>
          <p:cNvSpPr txBox="1"/>
          <p:nvPr/>
        </p:nvSpPr>
        <p:spPr>
          <a:xfrm>
            <a:off x="157343" y="8049249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vend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capables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lancé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cerf-volant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leur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ficelles,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bientôt proches du sommet du clocher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salué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chaleureusement le coq en agitant les papillottes de leurs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long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0910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poser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 question, tu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premier à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levé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tu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penses qu’elle sera satisfaite car tu as bien appris ta leçon. Tu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aura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où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simplement un compliment. 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camarade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seront un peu jaloux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 contents car tu auras répondu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poser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 question, tu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premier à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levé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tu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penses qu’elle sera satisfaite car tu as bien appris ta leçon. Tu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aura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où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simplement un compliment. 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camarade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seront un peu jaloux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 contents car tu auras répondu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poser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 question, tu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premier à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levé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tu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penses qu’elle sera satisfaite car tu as bien appris ta leçon. Tu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aura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où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simplement un compliment. 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camarade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seront un peu jaloux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 contents car tu auras répondu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8218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algérie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Son avion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décolleras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Alger. Il prendra ensuite un autocar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sont nés ses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choisiras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cartes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postale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gardé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souvenir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algérie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Son avion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décolleras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Alger. Il prendra ensuite un autocar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sont nés ses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choisiras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cartes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postale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gardé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souvenir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algérie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Son avion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décolleras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Alger. Il prendra ensuite un autocar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sont nés ses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choisiras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cartes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postale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gardé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souvenir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06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brume</a:t>
            </a:r>
            <a:r>
              <a:rPr lang="fr-FR" sz="1400" dirty="0">
                <a:latin typeface="Avenir Light" panose="020B0402020203020204" pitchFamily="34" charset="77"/>
              </a:rPr>
              <a:t> s’installeront sur les hauteurs.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dans</a:t>
            </a:r>
            <a:r>
              <a:rPr lang="fr-FR" sz="1400" dirty="0">
                <a:latin typeface="Avenir Light" panose="020B0402020203020204" pitchFamily="34" charset="77"/>
              </a:rPr>
              <a:t>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le</a:t>
            </a:r>
            <a:r>
              <a:rPr lang="fr-FR" sz="1400" dirty="0">
                <a:latin typeface="Avenir Light" panose="020B0402020203020204" pitchFamily="34" charset="77"/>
              </a:rPr>
              <a:t> ciel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dirty="0">
                <a:latin typeface="Avenir Light" panose="020B0402020203020204" pitchFamily="34" charset="77"/>
              </a:rPr>
              <a:t>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dirigerons</a:t>
            </a:r>
            <a:r>
              <a:rPr lang="fr-FR" sz="1400" dirty="0">
                <a:latin typeface="Avenir Light" panose="020B0402020203020204" pitchFamily="34" charset="77"/>
              </a:rPr>
              <a:t> vers l’est.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  <a:r>
              <a:rPr lang="fr-FR" sz="1400" dirty="0">
                <a:latin typeface="Avenir Light" panose="020B0402020203020204" pitchFamily="34" charset="77"/>
              </a:rPr>
              <a:t>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température</a:t>
            </a:r>
            <a:r>
              <a:rPr lang="fr-FR" sz="1400" dirty="0">
                <a:latin typeface="Avenir Light" panose="020B0402020203020204" pitchFamily="34" charset="77"/>
              </a:rPr>
              <a:t>. On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pourras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F0DCFF"/>
                </a:highlight>
                <a:latin typeface="Avenir Light" panose="020B0402020203020204" pitchFamily="34" charset="77"/>
              </a:rPr>
              <a:t>espéré</a:t>
            </a:r>
            <a:r>
              <a:rPr lang="fr-FR" sz="1400" dirty="0">
                <a:latin typeface="Avenir Light" panose="020B0402020203020204" pitchFamily="34" charset="77"/>
              </a:rPr>
              <a:t> une amélioration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dirty="0">
                <a:latin typeface="Avenir Light" panose="020B0402020203020204" pitchFamily="34" charset="77"/>
              </a:rPr>
              <a:t>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brume</a:t>
            </a:r>
            <a:r>
              <a:rPr lang="fr-FR" sz="1400" dirty="0">
                <a:latin typeface="Avenir Light" panose="020B0402020203020204" pitchFamily="34" charset="77"/>
              </a:rPr>
              <a:t> s’installeront sur les hauteurs.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dans</a:t>
            </a:r>
            <a:r>
              <a:rPr lang="fr-FR" sz="1400" dirty="0">
                <a:latin typeface="Avenir Light" panose="020B0402020203020204" pitchFamily="34" charset="77"/>
              </a:rPr>
              <a:t>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le</a:t>
            </a:r>
            <a:r>
              <a:rPr lang="fr-FR" sz="1400" dirty="0">
                <a:latin typeface="Avenir Light" panose="020B0402020203020204" pitchFamily="34" charset="77"/>
              </a:rPr>
              <a:t> ciel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dirty="0">
                <a:latin typeface="Avenir Light" panose="020B0402020203020204" pitchFamily="34" charset="77"/>
              </a:rPr>
              <a:t>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dirigerons</a:t>
            </a:r>
            <a:r>
              <a:rPr lang="fr-FR" sz="1400" dirty="0">
                <a:latin typeface="Avenir Light" panose="020B0402020203020204" pitchFamily="34" charset="77"/>
              </a:rPr>
              <a:t> vers l’est.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  <a:r>
              <a:rPr lang="fr-FR" sz="1400" dirty="0">
                <a:latin typeface="Avenir Light" panose="020B0402020203020204" pitchFamily="34" charset="77"/>
              </a:rPr>
              <a:t>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température</a:t>
            </a:r>
            <a:r>
              <a:rPr lang="fr-FR" sz="1400" dirty="0">
                <a:latin typeface="Avenir Light" panose="020B0402020203020204" pitchFamily="34" charset="77"/>
              </a:rPr>
              <a:t>. On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pourras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F0DCFF"/>
                </a:highlight>
                <a:latin typeface="Avenir Light" panose="020B0402020203020204" pitchFamily="34" charset="77"/>
              </a:rPr>
              <a:t>espéré</a:t>
            </a:r>
            <a:r>
              <a:rPr lang="fr-FR" sz="1400" dirty="0">
                <a:latin typeface="Avenir Light" panose="020B0402020203020204" pitchFamily="34" charset="77"/>
              </a:rPr>
              <a:t> une amélioration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dirty="0">
                <a:latin typeface="Avenir Light" panose="020B0402020203020204" pitchFamily="34" charset="77"/>
              </a:rPr>
              <a:t>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brume</a:t>
            </a:r>
            <a:r>
              <a:rPr lang="fr-FR" sz="1400" dirty="0">
                <a:latin typeface="Avenir Light" panose="020B0402020203020204" pitchFamily="34" charset="77"/>
              </a:rPr>
              <a:t> s’installeront sur les hauteurs.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dans</a:t>
            </a:r>
            <a:r>
              <a:rPr lang="fr-FR" sz="1400" dirty="0">
                <a:latin typeface="Avenir Light" panose="020B0402020203020204" pitchFamily="34" charset="77"/>
              </a:rPr>
              <a:t>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</a:t>
            </a:r>
            <a:r>
              <a:rPr lang="fr-FR" sz="1400" dirty="0">
                <a:highlight>
                  <a:srgbClr val="D1EC7F"/>
                </a:highlight>
                <a:latin typeface="Avenir Light" panose="020B0402020203020204" pitchFamily="34" charset="77"/>
              </a:rPr>
              <a:t>le</a:t>
            </a:r>
            <a:r>
              <a:rPr lang="fr-FR" sz="1400" dirty="0">
                <a:latin typeface="Avenir Light" panose="020B0402020203020204" pitchFamily="34" charset="77"/>
              </a:rPr>
              <a:t> ciel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dirty="0">
                <a:latin typeface="Avenir Light" panose="020B0402020203020204" pitchFamily="34" charset="77"/>
              </a:rPr>
              <a:t>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dirigerons</a:t>
            </a:r>
            <a:r>
              <a:rPr lang="fr-FR" sz="1400" dirty="0">
                <a:latin typeface="Avenir Light" panose="020B0402020203020204" pitchFamily="34" charset="77"/>
              </a:rPr>
              <a:t> vers l’est.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Ont</a:t>
            </a:r>
            <a:r>
              <a:rPr lang="fr-FR" sz="1400" dirty="0">
                <a:latin typeface="Avenir Light" panose="020B0402020203020204" pitchFamily="34" charset="77"/>
              </a:rPr>
              <a:t>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FFCA94"/>
                </a:highlight>
                <a:latin typeface="Avenir Light" panose="020B0402020203020204" pitchFamily="34" charset="77"/>
              </a:rPr>
              <a:t>température</a:t>
            </a:r>
            <a:r>
              <a:rPr lang="fr-FR" sz="1400" dirty="0">
                <a:latin typeface="Avenir Light" panose="020B0402020203020204" pitchFamily="34" charset="77"/>
              </a:rPr>
              <a:t>. On </a:t>
            </a:r>
            <a:r>
              <a:rPr lang="fr-FR" sz="1400" dirty="0">
                <a:highlight>
                  <a:srgbClr val="FFEE7F"/>
                </a:highlight>
                <a:latin typeface="Avenir Light" panose="020B0402020203020204" pitchFamily="34" charset="77"/>
              </a:rPr>
              <a:t>pourras</a:t>
            </a:r>
            <a:r>
              <a:rPr lang="fr-FR" sz="1400" dirty="0">
                <a:latin typeface="Avenir Light" panose="020B0402020203020204" pitchFamily="34" charset="77"/>
              </a:rPr>
              <a:t> </a:t>
            </a:r>
            <a:r>
              <a:rPr lang="fr-FR" sz="1400" dirty="0">
                <a:highlight>
                  <a:srgbClr val="F0DCFF"/>
                </a:highlight>
                <a:latin typeface="Avenir Light" panose="020B0402020203020204" pitchFamily="34" charset="77"/>
              </a:rPr>
              <a:t>espéré</a:t>
            </a:r>
            <a:r>
              <a:rPr lang="fr-FR" sz="1400" dirty="0">
                <a:latin typeface="Avenir Light" panose="020B0402020203020204" pitchFamily="34" charset="77"/>
              </a:rPr>
              <a:t> une amélioration </a:t>
            </a:r>
            <a:r>
              <a:rPr lang="fr-FR" sz="1400" dirty="0"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dirty="0">
                <a:latin typeface="Avenir Light" panose="020B0402020203020204" pitchFamily="34" charset="77"/>
              </a:rPr>
              <a:t>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7731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petit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élèves qui viennent de l’école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maternel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découvres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croit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 qu’ils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exercice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révision, nous jouons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jeu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visité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petit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élèves qui viennent de l’école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maternel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découvres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croit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 qu’ils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exercice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révision, nous jouons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jeu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visité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petit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élèves qui viennent de l’école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maternel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découvres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croit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bien qu’ils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exercice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révision, nous jouons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jeu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visité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sng" kern="150" dirty="0">
              <a:effectLst/>
              <a:latin typeface="Avenir Medium" panose="02000503020000020003" pitchFamily="2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12197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203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affrontera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peut-être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rude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lutté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ne pas fuir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 occasion.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finalement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affirmé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la vie. Mais celle-ci t’apportera aussi des moments qui te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rendrons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livres seront tes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ami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203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affrontera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peut-être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rude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lutté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ne pas fuir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 occasion.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finalement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affirmé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la vie. Mais celle-ci t’apportera aussi des moments qui te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rendrons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livres seront tes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ami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203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affrontera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peut-être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rude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lutté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ne pas fuir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 occasion.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finalement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affirmé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la vie. Mais celle-ci t’apportera aussi des moments qui te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rendrons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livres seront tes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ami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85309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afrique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les touristes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participerons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l’on ne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déplace qu’en véhicule.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touriste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bête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qu’ils n’ont jamais eu l’occasion de voir.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rapporterons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ainsi des souvenirs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tare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afrique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les touristes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participerons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l’on ne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déplace qu’en véhicule.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touriste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bête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qu’ils n’ont jamais eu l’occasion de voir.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rapporterons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ainsi des souvenirs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tare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afrique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les touristes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participerons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l’on ne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déplace qu’en véhicule.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touriste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bête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qu’ils n’ont jamais eu l’occasion de voir. 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rapporterons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ainsi des souvenirs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tare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29956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profité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vacance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règleront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lis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arnaud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surviendras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sera mécontent parce que nous ne l’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auront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profité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vacance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règleront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lis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arnaud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surviendras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sera mécontent parce que nous ne l’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auront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profité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vacance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nous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règleront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lis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arnaud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surviendras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sera mécontent parce que nous ne l’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auront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2566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mathieu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m’a invité à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mangé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un restaurant vietnamien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réputée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grillé accompagné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rit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grillé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la perfection.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légume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croquants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conservé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mathieu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m’a invité à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mangé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un restaurant vietnamien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réputée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grillé accompagné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rit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grillé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la perfection.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légume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croquants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conservé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mathieu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m’a invité à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mangé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un restaurant vietnamien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réputée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grillé accompagné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rit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grillé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la perfection.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légume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croquants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conservé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3139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pauline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est très rapide. Hier, elle m’a emmené faire une balade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champ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était si rapide que j’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tombé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Alors, ma sœur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ralenti et nous avons continué notre balade au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trop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heure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avant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rentré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pauline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est très rapide. Hier, elle m’a emmené faire une balade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champ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était si rapide que j’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tombé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Alors, ma sœur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ralenti et nous avons continué notre balade au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trop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heure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avant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rentré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pauline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est très rapide. Hier, elle m’a emmené faire une balade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champ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était si rapide que j’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tombé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Alors, ma sœur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ralenti et nous avons continué notre balade au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trop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heure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avant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rentré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96499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semaine dernière, j'ai décidé d’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promené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do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travers les champs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boit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J'ai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vus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animaux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sauvage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paysage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semaine dernière, j'ai décidé d’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promené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do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travers les champs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boit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J'ai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vus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animaux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sauvage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paysage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semaine dernière, j'ai décidé d’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promené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do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travers les champs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boit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J'ai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vus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animaux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sauvage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paysage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0372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rencontrée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homme qui était vraiment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lait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jaunis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début, j'ai été un peu choquée par son apparence,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discuté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rencontrée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homme qui était vraiment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lait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jaunis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début, j'ai été un peu choquée par son apparence,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discuté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rencontrée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homme qui était vraiment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lait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jaunis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au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début, j'ai été un peu choquée par son apparence,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discuté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1601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marchant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nommé Marco Polo est parti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venise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son père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jusqu’en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chine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Ils ont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parcourus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montagne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des déserts à pied,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danger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Leur voyage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durer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marchant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nommé Marco Polo est parti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venise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son père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jusqu’en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chine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Ils ont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parcourus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montagne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des déserts à pied,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danger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Leur voyage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durer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marchant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nommé Marco Polo est parti de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venise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son père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allé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jusqu’en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chine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Ils ont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parcourus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montagne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des déserts à pied,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danger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Leur voyage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durer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65781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dix-huit ans,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nora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 pu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passé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données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par le moniteur de l’auto-école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étudier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ralentis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quant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priorité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dix-huit ans,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nora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 pu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passé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données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par le moniteur de l’auto-école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étudier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ralentis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quant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priorité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dix-huit ans,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nora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 pu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passé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données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par le moniteur de l’auto-école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étudier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ralentis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quant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priorité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32360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année, le mauvais temps a gêné le départ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français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vers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station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provoqué beaucoup d’accidents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retards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important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fallut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donc être prudent et patient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arrivé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porc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DBA76D-00D3-2846-AE71-A3E01F39C723}"/>
              </a:ext>
            </a:extLst>
          </p:cNvPr>
          <p:cNvSpPr txBox="1"/>
          <p:nvPr/>
        </p:nvSpPr>
        <p:spPr>
          <a:xfrm>
            <a:off x="157342" y="2771744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année, le mauvais temps a gêné le départ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français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vers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station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provoqué beaucoup d’accidents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retards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important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fallut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donc être prudent et patient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arrivé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porc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705B148-4062-494F-A757-7766926504A7}"/>
              </a:ext>
            </a:extLst>
          </p:cNvPr>
          <p:cNvSpPr txBox="1"/>
          <p:nvPr/>
        </p:nvSpPr>
        <p:spPr>
          <a:xfrm>
            <a:off x="157342" y="5393926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année, le mauvais temps a gêné le départ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français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vers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station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provoqué beaucoup d’accidents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retards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important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fallut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donc être prudent et patient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arrivé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porc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D5C2EB6-7641-1345-B9B6-9AFB86A80286}"/>
              </a:ext>
            </a:extLst>
          </p:cNvPr>
          <p:cNvSpPr txBox="1"/>
          <p:nvPr/>
        </p:nvSpPr>
        <p:spPr>
          <a:xfrm>
            <a:off x="157343" y="8049249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année, le mauvais temps a gêné le départ de nombreux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français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vers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station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provoqué beaucoup d’accidents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retards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important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fallut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donc être prudent et patient pour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arrivé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porc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2773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bille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d’autres enfin se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maitre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les maitresses surveillent. La sonnerie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retentis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Que c’est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cours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bille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d’autres enfin se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maitre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les maitresses surveillent. La sonnerie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retentis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Que c’est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cours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sng" kern="150" dirty="0">
              <a:effectLst/>
              <a:latin typeface="Avenir Medium" panose="02000503020000020003" pitchFamily="2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bille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d’autres enfin se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maitre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les maitresses surveillent. La sonnerie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retentis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Que c’est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cours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91530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comme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arpenté les allées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recherche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meilleur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produit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: légumes, fruits, herbes aromatiques et même des fleurs. Il 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charger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camionnette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odeurs et les parfums se sont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mélangées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comme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arpenté les allées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recherche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meilleur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produit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: légumes, fruits, herbes aromatiques et même des fleurs. Il 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charger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camionnette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odeurs et les parfums se sont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mélangées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comme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arpenté les allées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recherche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meilleur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produit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: légumes, fruits, herbes aromatiques et même des fleurs. Il 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charger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camionnette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odeurs et les parfums se sont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mélangées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41668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allées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cinéma avec nos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ami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temps pour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regardé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incroyable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après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sommes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sorti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discuter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nos parties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préférés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allées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cinéma avec nos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ami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temps pour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regardé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incroyable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après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sommes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sorti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discuter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nos parties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préférés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allées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cinéma avec nos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ami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temps pour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regardé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incroyable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après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sommes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sorti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discuter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nos parties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préférés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10636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pas de nouvelles de mon ancienne voisine,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amélie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jusqu’au jour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je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parcourut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avaient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trouver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plaisait beaucoup dans ce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nouveaux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pas de nouvelles de mon ancienne voisine,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amélie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jusqu’au jour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je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parcourut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avaient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trouver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plaisait beaucoup dans ce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nouveaux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avait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pas de nouvelles de mon ancienne voisine,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amélie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jusqu’au jour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je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parcourut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avaient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trouver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plaisait beaucoup dans ce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nouveaux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4096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phare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d’une voiture qui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arrivaient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sens inverse,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stéphane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vie car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véhicule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heurtas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glissière de sécurité.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puis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minute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décida de s’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arrêté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sur le côté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examiné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4546EE0-474C-EF4D-B748-438E71FE5050}"/>
              </a:ext>
            </a:extLst>
          </p:cNvPr>
          <p:cNvSpPr txBox="1"/>
          <p:nvPr/>
        </p:nvSpPr>
        <p:spPr>
          <a:xfrm>
            <a:off x="157342" y="2771744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phare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d’une voiture qui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arrivaient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sens inverse,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stéphane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vie car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véhicule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heurtas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glissière de sécurité.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puis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minute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décida de s’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arrêté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sur le côté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examiné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42FED87-2B66-174A-8237-2A81E453E43E}"/>
              </a:ext>
            </a:extLst>
          </p:cNvPr>
          <p:cNvSpPr txBox="1"/>
          <p:nvPr/>
        </p:nvSpPr>
        <p:spPr>
          <a:xfrm>
            <a:off x="157342" y="5393926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phare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d’une voiture qui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arrivaient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sens inverse,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stéphane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vie car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véhicule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heurtas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glissière de sécurité.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puis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minute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décida de s’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arrêté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sur le côté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examiné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7F8750-C728-9D4A-B313-6415E92AE441}"/>
              </a:ext>
            </a:extLst>
          </p:cNvPr>
          <p:cNvSpPr txBox="1"/>
          <p:nvPr/>
        </p:nvSpPr>
        <p:spPr>
          <a:xfrm>
            <a:off x="157343" y="8049249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phare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d’une voiture qui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arrivaient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sens inverse,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stéphane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ça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vie car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véhicule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heurtas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glissière de sécurité.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puis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minute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décida de s’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arrêté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sur le côté pour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examiné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78794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sentit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immédiatement l'odeur délicieuse du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confis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mon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grand-père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paul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préparé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plat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traditionnelle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heure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faire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mijoté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lentement dans la graisse. Je m'assis à table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sentit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immédiatement l'odeur délicieuse du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confis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mon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grand-père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paul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préparé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plat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traditionnelle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heure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faire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mijoté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lentement dans la graisse. Je m'assis à table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sentit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immédiatement l'odeur délicieuse du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confis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mon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grand-père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paul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préparé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plat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traditionnelle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heure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faire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mijoté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lentement dans la graisse. Je m'assis à table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4014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naturellement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ne ferma pas l'œil de la nuit.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grimoire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remplis de formules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magique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courus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bois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ingrédient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mystérieux,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hachas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coupa, mixa, mélangea, pesa, ajouta, remua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naturellement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ne ferma pas l'œil de la nuit.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grimoire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remplis de formules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magique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courus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bois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ingrédient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mystérieux,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hachas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coupa, mixa, mélangea, pesa, ajouta, remua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naturellement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ne ferma pas l'œil de la nuit.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elle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grimoire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remplis de formules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magique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courus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bois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ingrédient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mystérieux,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hachas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coupa, mixa, mélangea, pesa, ajouta, remua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mis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7934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</a:t>
            </a:r>
            <a:r>
              <a:rPr lang="fr-FR" sz="1400" dirty="0">
                <a:solidFill>
                  <a:schemeClr val="tx1"/>
                </a:solidFill>
                <a:highlight>
                  <a:srgbClr val="F0DCFF"/>
                </a:highlight>
                <a:latin typeface="Avenir Light" panose="020B0402020203020204" pitchFamily="34" charset="77"/>
              </a:rPr>
              <a:t>rénové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appartement, </a:t>
            </a:r>
            <a:r>
              <a:rPr lang="fr-FR" sz="1400" dirty="0">
                <a:solidFill>
                  <a:schemeClr val="tx1"/>
                </a:solidFill>
                <a:highlight>
                  <a:srgbClr val="D1EC7F"/>
                </a:highlight>
                <a:latin typeface="Avenir Light" panose="020B0402020203020204" pitchFamily="34" charset="77"/>
              </a:rPr>
              <a:t>nina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fit appel à un peintre. Dès son arrivée, il se </a:t>
            </a:r>
            <a:r>
              <a:rPr lang="fr-FR" sz="1400" dirty="0">
                <a:solidFill>
                  <a:schemeClr val="tx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mis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</a:t>
            </a:r>
            <a:r>
              <a:rPr lang="fr-FR" sz="1400" dirty="0">
                <a:solidFill>
                  <a:schemeClr val="tx1"/>
                </a:solidFill>
                <a:highlight>
                  <a:srgbClr val="F0DCFF"/>
                </a:highlight>
                <a:latin typeface="Avenir Light" panose="020B0402020203020204" pitchFamily="34" charset="77"/>
              </a:rPr>
              <a:t>ôté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les papiers peints </a:t>
            </a:r>
            <a:r>
              <a:rPr lang="fr-FR" sz="1400" dirty="0">
                <a:solidFill>
                  <a:schemeClr val="tx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usagé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et boucha les </a:t>
            </a:r>
            <a:r>
              <a:rPr lang="fr-FR" sz="1400" dirty="0">
                <a:solidFill>
                  <a:schemeClr val="tx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trou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</a:t>
            </a:r>
            <a:r>
              <a:rPr lang="fr-FR" sz="1400" dirty="0">
                <a:solidFill>
                  <a:schemeClr val="tx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repeignis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les portes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</a:t>
            </a:r>
            <a:r>
              <a:rPr lang="fr-FR" sz="1400" dirty="0">
                <a:solidFill>
                  <a:schemeClr val="tx1"/>
                </a:solidFill>
                <a:highlight>
                  <a:srgbClr val="F0DCFF"/>
                </a:highlight>
                <a:latin typeface="Avenir Light" panose="020B0402020203020204" pitchFamily="34" charset="77"/>
              </a:rPr>
              <a:t>rénové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appartement, </a:t>
            </a:r>
            <a:r>
              <a:rPr lang="fr-FR" sz="1400" dirty="0">
                <a:solidFill>
                  <a:schemeClr val="tx1"/>
                </a:solidFill>
                <a:highlight>
                  <a:srgbClr val="D1EC7F"/>
                </a:highlight>
                <a:latin typeface="Avenir Light" panose="020B0402020203020204" pitchFamily="34" charset="77"/>
              </a:rPr>
              <a:t>nina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fit appel à un peintre. Dès son arrivée, il se </a:t>
            </a:r>
            <a:r>
              <a:rPr lang="fr-FR" sz="1400" dirty="0">
                <a:solidFill>
                  <a:schemeClr val="tx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mis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</a:t>
            </a:r>
            <a:r>
              <a:rPr lang="fr-FR" sz="1400" dirty="0">
                <a:solidFill>
                  <a:schemeClr val="tx1"/>
                </a:solidFill>
                <a:highlight>
                  <a:srgbClr val="F0DCFF"/>
                </a:highlight>
                <a:latin typeface="Avenir Light" panose="020B0402020203020204" pitchFamily="34" charset="77"/>
              </a:rPr>
              <a:t>ôté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les papiers peints </a:t>
            </a:r>
            <a:r>
              <a:rPr lang="fr-FR" sz="1400" dirty="0">
                <a:solidFill>
                  <a:schemeClr val="tx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usagé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et boucha les </a:t>
            </a:r>
            <a:r>
              <a:rPr lang="fr-FR" sz="1400" dirty="0">
                <a:solidFill>
                  <a:schemeClr val="tx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trou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</a:t>
            </a:r>
            <a:r>
              <a:rPr lang="fr-FR" sz="1400" dirty="0">
                <a:solidFill>
                  <a:schemeClr val="tx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repeignis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les portes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</a:t>
            </a:r>
            <a:r>
              <a:rPr lang="fr-FR" sz="1400" dirty="0">
                <a:solidFill>
                  <a:schemeClr val="tx1"/>
                </a:solidFill>
                <a:highlight>
                  <a:srgbClr val="F0DCFF"/>
                </a:highlight>
                <a:latin typeface="Avenir Light" panose="020B0402020203020204" pitchFamily="34" charset="77"/>
              </a:rPr>
              <a:t>rénové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sont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appartement, </a:t>
            </a:r>
            <a:r>
              <a:rPr lang="fr-FR" sz="1400" dirty="0">
                <a:solidFill>
                  <a:schemeClr val="tx1"/>
                </a:solidFill>
                <a:highlight>
                  <a:srgbClr val="D1EC7F"/>
                </a:highlight>
                <a:latin typeface="Avenir Light" panose="020B0402020203020204" pitchFamily="34" charset="77"/>
              </a:rPr>
              <a:t>nina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fit appel à un peintre. Dès son arrivée, il se </a:t>
            </a:r>
            <a:r>
              <a:rPr lang="fr-FR" sz="1400" dirty="0">
                <a:solidFill>
                  <a:schemeClr val="tx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mis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</a:t>
            </a:r>
            <a:r>
              <a:rPr lang="fr-FR" sz="1400" dirty="0">
                <a:solidFill>
                  <a:schemeClr val="tx1"/>
                </a:solidFill>
                <a:highlight>
                  <a:srgbClr val="F0DCFF"/>
                </a:highlight>
                <a:latin typeface="Avenir Light" panose="020B0402020203020204" pitchFamily="34" charset="77"/>
              </a:rPr>
              <a:t>ôté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les papiers peints </a:t>
            </a:r>
            <a:r>
              <a:rPr lang="fr-FR" sz="1400" dirty="0">
                <a:solidFill>
                  <a:schemeClr val="tx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usagé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et boucha les </a:t>
            </a:r>
            <a:r>
              <a:rPr lang="fr-FR" sz="1400" dirty="0">
                <a:solidFill>
                  <a:schemeClr val="tx1"/>
                </a:solidFill>
                <a:highlight>
                  <a:srgbClr val="FFCA94"/>
                </a:highlight>
                <a:latin typeface="Avenir Light" panose="020B0402020203020204" pitchFamily="34" charset="77"/>
              </a:rPr>
              <a:t>trou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</a:t>
            </a:r>
            <a:r>
              <a:rPr lang="fr-FR" sz="1400" dirty="0">
                <a:solidFill>
                  <a:schemeClr val="tx1"/>
                </a:solidFill>
                <a:highlight>
                  <a:srgbClr val="FFEE7F"/>
                </a:highlight>
                <a:latin typeface="Avenir Light" panose="020B0402020203020204" pitchFamily="34" charset="77"/>
              </a:rPr>
              <a:t>repeignis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les portes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</a:t>
            </a:r>
            <a:r>
              <a:rPr lang="fr-FR" sz="1400" dirty="0">
                <a:solidFill>
                  <a:schemeClr val="tx1"/>
                </a:solidFill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63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oiseaux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. C'est que je suis un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chas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rôdé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dans le jardin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la recherche de ces petites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créature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voleté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d'une haie à l'autre.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dites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quant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une petite boule de plumes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jettes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oiseaux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. C'est que je suis un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chas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rôdé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dans le jardin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la recherche de ces petites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créature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voleté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d'une haie à l'autre.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dites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quant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une petite boule de plumes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jettes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sng" kern="150" dirty="0">
              <a:effectLst/>
              <a:latin typeface="Avenir Medium" panose="02000503020000020003" pitchFamily="2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oiseaux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. C'est que je suis un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chas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rôdé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dans le jardin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la recherche de ces petites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créature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voleté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d'une haie à l'autre.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dites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quant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une petite boule de plumes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jettes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8274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mangé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respiré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s’est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moment où ton corps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repose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plein d’énergie.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pendant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grandit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tes cheveux et 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ongle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pousses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enregistrés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mangé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respiré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s’est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moment où ton corps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repose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plein d’énergie.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pendant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grandit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tes cheveux et 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ongle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pousses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enregistrés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mangé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respiré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s’est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moment où ton corps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repose et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fais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plein d’énergie.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pendant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grandit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tes cheveux et tes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ongle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pousses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enregistrés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0367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gaspillé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ris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dois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vendre car ses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alors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ouvre doucement le sac de toile brune, et c'est avec plaisir qu'elle en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canard si gentil.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gaspillé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ris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dois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vendre car ses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alors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ouvre doucement le sac de toile brune, et c'est avec plaisir qu'elle en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canard si gentil.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gaspillé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ris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elle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dois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vendre car ses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parent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on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Mes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alors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elle ouvre doucement le sac de toile brune, et c'est avec plaisir qu'elle en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 canard si gentil.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et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3969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cors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ne peuvent pas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utilisé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digéré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aliments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broyées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par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pénètres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intestins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digestion se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poursuis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cors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ne peuvent pas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utilisé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digéré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aliments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broyées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par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pénètres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intestins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digestion se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poursuis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ED6E7"/>
                </a:highlight>
                <a:latin typeface="Avenir Light" panose="020B0402020203020204" pitchFamily="34" charset="77"/>
              </a:rPr>
              <a:t>cors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ne peuvent pas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utilisé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digéré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aliments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broyées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par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dent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pénètres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les intestins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ou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digestion se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poursuis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7648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handicapée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ma classe.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lorsqu’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capable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marché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alors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glissé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dessous.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camarade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handicapée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ma classe.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lorsqu’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capable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marché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alors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glissé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dessous.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camarade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handicapée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ma classe.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lorsqu’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étaient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capable de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marché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alors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glissé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dessous.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Ces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camarade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étais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</a:t>
            </a:r>
            <a:r>
              <a:rPr lang="fr-FR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59901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pliante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caroline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admirais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camion-respirateur qui était en train de tout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nettoyé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aspiré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poussière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niché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meuble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premier étage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même celle qui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dormais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pliante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caroline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admirais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camion-respirateur qui était en train de tout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nettoyé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aspiré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poussière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niché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meuble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premier étage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même celle qui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dormais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orrige les 10 erreurs </a:t>
            </a:r>
            <a:r>
              <a:rPr lang="fr-FR" sz="1400" u="sng" kern="150" dirty="0"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surlignées</a:t>
            </a: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pliante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D1EC7F"/>
                </a:highlight>
                <a:latin typeface="Avenir Light" panose="020B0402020203020204" pitchFamily="34" charset="77"/>
              </a:rPr>
              <a:t>caroline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admirais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camion-respirateur qui était en train de tout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nettoyé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0DCFF"/>
                </a:highlight>
                <a:latin typeface="Avenir Light" panose="020B0402020203020204" pitchFamily="34" charset="77"/>
              </a:rPr>
              <a:t>aspiré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poussière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niché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CA94"/>
                </a:highlight>
                <a:latin typeface="Avenir Light" panose="020B0402020203020204" pitchFamily="34" charset="77"/>
              </a:rPr>
              <a:t>meuble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premier étage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CA2A9"/>
                </a:highlight>
                <a:latin typeface="Avenir Light" panose="020B0402020203020204" pitchFamily="34" charset="77"/>
              </a:rPr>
              <a:t>est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même celle qui </a:t>
            </a:r>
            <a:r>
              <a:rPr lang="fr-GP" sz="1400" kern="1200" dirty="0">
                <a:solidFill>
                  <a:schemeClr val="dk1"/>
                </a:solidFill>
                <a:effectLst/>
                <a:highlight>
                  <a:srgbClr val="FFEE7F"/>
                </a:highlight>
                <a:latin typeface="Avenir Light" panose="020B0402020203020204" pitchFamily="34" charset="77"/>
              </a:rPr>
              <a:t>dormais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88304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11212</TotalTime>
  <Words>8255</Words>
  <Application>Microsoft Macintosh PowerPoint</Application>
  <PresentationFormat>Personnalisé</PresentationFormat>
  <Paragraphs>666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2" baseType="lpstr">
      <vt:lpstr>Arial</vt:lpstr>
      <vt:lpstr>Avenir Light</vt:lpstr>
      <vt:lpstr>Avenir Medium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5</cp:revision>
  <cp:lastPrinted>2023-03-11T18:15:34Z</cp:lastPrinted>
  <dcterms:created xsi:type="dcterms:W3CDTF">2023-03-11T18:04:34Z</dcterms:created>
  <dcterms:modified xsi:type="dcterms:W3CDTF">2023-03-19T12:57:25Z</dcterms:modified>
</cp:coreProperties>
</file>