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8" r:id="rId2"/>
    <p:sldId id="256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92" r:id="rId27"/>
    <p:sldId id="293" r:id="rId28"/>
    <p:sldId id="294" r:id="rId29"/>
    <p:sldId id="295" r:id="rId30"/>
    <p:sldId id="296" r:id="rId31"/>
    <p:sldId id="297" r:id="rId32"/>
    <p:sldId id="298" r:id="rId33"/>
    <p:sldId id="299" r:id="rId34"/>
    <p:sldId id="300" r:id="rId35"/>
    <p:sldId id="301" r:id="rId36"/>
    <p:sldId id="302" r:id="rId37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840"/>
  </p:normalViewPr>
  <p:slideViewPr>
    <p:cSldViewPr snapToGrid="0" snapToObjects="1">
      <p:cViewPr>
        <p:scale>
          <a:sx n="59" d="100"/>
          <a:sy n="59" d="100"/>
        </p:scale>
        <p:origin x="1712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11/03/2023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52962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11/03/2023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264099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11/03/2023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5729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11/03/2023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139462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11/03/2023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937975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11/03/2023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4172215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11/03/2023</a:t>
            </a:fld>
            <a:endParaRPr lang="fr-G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823614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11/03/2023</a:t>
            </a:fld>
            <a:endParaRPr lang="fr-G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4064668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11/03/2023</a:t>
            </a:fld>
            <a:endParaRPr lang="fr-G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850388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11/03/2023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687229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11/03/2023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691468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EF0C7-7D33-FB44-99A1-A1423CDE6A92}" type="datetimeFigureOut">
              <a:rPr lang="fr-GP" smtClean="0"/>
              <a:t>11/03/2023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842181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280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J’hésite un instant a m’asseoir de nouveau pour fermé les yeux. Ma curiosité m’interdis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cédé à la facilité, et je fait mes premiers pas à travers les herbe hautes. je n’avais encore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jamais vu ces dizaines de fleurs multicolore qui m’entoures et me caressent les mollets.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Leurs odeurs me son familières, pourtant je ne sais pas les nommer.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AC7825EC-C6F7-8B46-B3D3-F70EF33A596A}"/>
              </a:ext>
            </a:extLst>
          </p:cNvPr>
          <p:cNvSpPr txBox="1"/>
          <p:nvPr/>
        </p:nvSpPr>
        <p:spPr>
          <a:xfrm>
            <a:off x="157343" y="3734404"/>
            <a:ext cx="7244987" cy="3280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J’hésite un instant a m’asseoir de nouveau pour fermé les yeux. Ma curiosité m’interdis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cédé à la facilité, et je fait mes premiers pas à travers les herbe hautes. je n’avais encore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jamais vu ces dizaines de fleurs multicolore qui m’entoures et me caressent les mollets.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Leurs odeurs me son familières, pourtant je ne sais pas les nommer.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98B7DFC-4C4E-D74C-97C1-A16A364C8F71}"/>
              </a:ext>
            </a:extLst>
          </p:cNvPr>
          <p:cNvSpPr txBox="1"/>
          <p:nvPr/>
        </p:nvSpPr>
        <p:spPr>
          <a:xfrm>
            <a:off x="157343" y="7306667"/>
            <a:ext cx="7244987" cy="3280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J’hésite un instant a m’asseoir de nouveau pour fermé les yeux. Ma curiosité m’interdis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cédé à la facilité, et je fait mes premiers pas à travers les herbe hautes. je n’avais encore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jamais vu ces dizaines de fleurs multicolore qui m’entoures et me caressent les mollets.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Leurs odeurs me son familières, pourtant je ne sais pas les nommer.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734948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elle avais accompli, dans sa jeunesse, des performance en athlétisme et ça musculature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étaient encore impressionnante. Il suffisait de regardé son cou de taureau, ses épaules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massives, ses bras musculeux, ces poignets noueux, ses jambes puissante pour l’imaginé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capable de tordre des barre de fer.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u="none" strike="noStrike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elle avais accompli, dans sa jeunesse, des performance en athlétisme et ça musculature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étaient encore impressionnante. Il suffisait de regardé son cou de taureau, ses épaules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massives, ses bras musculeux, ces poignets noueux, ses jambes puissante pour l’imaginé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capable de tordre des barre de fer.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u="none" strike="noStrike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76E85BD-DF2A-6944-86F7-F22AE904EE63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elle avais accompli, dans sa jeunesse, des performance en athlétisme et ça musculature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étaient encore impressionnante. Il suffisait de regardé son cou de taureau, ses épaules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massives, ses bras musculeux, ces poignets noueux, ses jambes puissante pour l’imaginé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capable de tordre des barre de fer.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u="none" strike="noStrike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653470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Le hall d’entrée du château étais si grand que la maison des Dursley aurait pu y tenir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toute entière et le plafond si haut qu’ont n’arrivait pas a l'apercevoir. Des torches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enflammés </a:t>
            </a:r>
            <a:r>
              <a:rPr lang="fr-FR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tait fixées aux murs de pierre, comme à gringotts, est un somptueux escalier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 marbre permettais de monté dans les </a:t>
            </a:r>
            <a:r>
              <a:rPr lang="fr-FR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tage.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u="none" strike="noStrike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Le hall d’entrée du château étais si grand que la maison des Dursley aurait pu y tenir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toute entière et le plafond si haut qu’ont n’arrivait pas a l'apercevoir. Des torches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enflammés </a:t>
            </a:r>
            <a:r>
              <a:rPr lang="fr-FR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tait fixées aux murs de pierre, comme à gringotts, est un somptueux escalier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 marbre permettais de monté dans les </a:t>
            </a:r>
            <a:r>
              <a:rPr lang="fr-FR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tage.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u="none" strike="noStrike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A0143AC-3248-A540-ADAC-3C041A2CF9D8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Le hall d’entrée du château étais si grand que la maison des Dursley aurait pu y tenir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toute entière et le plafond si haut qu’ont n’arrivait pas a l'apercevoir. Des torches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enflammés </a:t>
            </a:r>
            <a:r>
              <a:rPr lang="fr-FR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tait fixées aux murs de pierre, comme à gringotts, est un somptueux escalier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 marbre permettais de monté dans les </a:t>
            </a:r>
            <a:r>
              <a:rPr lang="fr-FR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tage.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u="none" strike="noStrike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734049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Dans une maison isolé vivais une sorcière. Elle s'appelait ramina Grospoil parce qu'elle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avait un gros poil sur le nez. À chaque fois qu'elle l'arrachais, il revenait comme par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enchantement. Tout le monde ce moquaient de Ramina. un jour qu'elle travaillait, ont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tapa a la porte. C’était un fantôme qui annonçait qu'elle était invitée au bal des sorcière.</a:t>
            </a:r>
            <a:endParaRPr lang="fr-FR" sz="1400" dirty="0">
              <a:latin typeface="Avenir Light" panose="020B0402020203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u="none" strike="noStrike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Dans une maison isolé vivais une sorcière. Elle s'appelait ramina Grospoil parce qu'elle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avait un gros poil sur le nez. À chaque fois qu'elle l'arrachais, il revenait comme par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enchantement. Tout le monde ce moquaient de Ramina. un jour qu'elle travaillait, ont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tapa a la porte. C’était un fantôme qui annonçait qu'elle était invitée au bal des sorcière.</a:t>
            </a:r>
            <a:endParaRPr lang="fr-FR" sz="1400" dirty="0">
              <a:latin typeface="Avenir Light" panose="020B0402020203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u="none" strike="noStrike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0EAFF28-CB6F-504E-B5F7-968B419BD450}"/>
              </a:ext>
            </a:extLst>
          </p:cNvPr>
          <p:cNvSpPr txBox="1"/>
          <p:nvPr/>
        </p:nvSpPr>
        <p:spPr>
          <a:xfrm>
            <a:off x="157342" y="3734404"/>
            <a:ext cx="7244987" cy="3526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Dans une maison isolé vivais une sorcière. Elle s'appelait ramina Grospoil parce qu'elle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avait un gros poil sur le nez. À chaque fois qu'elle l'arrachais, il revenait comme par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enchantement. Tout le monde ce moquaient de Ramina. un jour qu'elle travaillait, ont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tapa a la porte. C’était un fantôme qui annonçait qu'elle était invitée au bal des sorcière.</a:t>
            </a:r>
            <a:endParaRPr lang="fr-FR" sz="1400" dirty="0">
              <a:latin typeface="Avenir Light" panose="020B0402020203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u="none" strike="noStrike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endParaRPr lang="fr-FR" sz="1400" u="none" strike="noStrike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9338000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Dans le fond, nous nous entendions bien. Nous nous amusions franchement. Quand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j’était petite, elle mettait le monde a mes pieds. Elle faisait chanté et venir les oiseau pour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qu'ils manges dans ma main. Elle changeait la couleur de mais robe. elle s'arrangeait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toujours pour qu'il y ait des ta d'enfants lorsque j'allais joué au square.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Dans le fond, nous nous entendions bien. Nous nous amusions franchement. Quand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j’était petite, elle mettait le monde a mes pieds. Elle faisait chanté et venir les oiseau pour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qu'ils manges dans ma main. Elle changeait la couleur de mais robe. elle s'arrangeait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toujours pour qu'il y ait des ta d'enfants lorsque j'allais joué au square.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0EAFF28-CB6F-504E-B5F7-968B419BD450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Dans le fond, nous nous entendions bien. Nous nous amusions franchement. Quand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j’était petite, elle mettait le monde a mes pieds. Elle faisait chanté et venir les oiseau pour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qu'ils manges dans ma main. Elle changeait la couleur de mais robe. elle s'arrangeait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toujours pour qu'il y ait des ta d'enfants lorsque j'allais joué au square.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951096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Non ! Ce n’était pas vrai, ce n’était pas possible ! Le voisin portaient une blouse avec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plein de tache dégoulinante est il trainait derrière lui un énorme sac-poubelle qui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semblais très lourd... Aussi lourd qu'un être humain ! Je rêvait ! il n'avait pas tuer cet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pauvre femme. elle était sûrement sortie par une autre porte.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dirty="0"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Non ! Ce n’était pas vrai, ce n’était pas possible ! Le voisin portaient une blouse avec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plein de tache dégoulinante est il trainait derrière lui un énorme sac-poubelle qui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semblais très lourd... Aussi lourd qu'un être humain ! Je rêvait ! il n'avait pas tuer cet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pauvre femme. elle était sûrement sortie par une autre porte.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dirty="0"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0EAFF28-CB6F-504E-B5F7-968B419BD450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Non ! Ce n’était pas vrai, ce n’était pas possible ! Le voisin portaient une blouse avec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plein de tache dégoulinante est il trainait derrière lui un énorme sac-poubelle qui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semblais très lourd... Aussi lourd qu'un être humain ! Je rêvait ! il n'avait pas tuer cet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pauvre femme. elle était sûrement sortie par une autre porte.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dirty="0"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0668074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dirty="0">
                <a:latin typeface="Avenir Light" panose="020B0402020203020204" pitchFamily="34" charset="77"/>
              </a:rPr>
              <a:t>Gareth Lesley en était certain : il tenais le scoop de sa vie ! Depuis dix ans qu’il étaient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photographe, jamais une occasion pareil ne s’était présentée. Et sont informateur avais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été formel : le président avait quitter paris et la conférence sur les technologie du futur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pour venir a la pêche au bord de cette étang.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dirty="0"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dirty="0">
                <a:latin typeface="Avenir Light" panose="020B0402020203020204" pitchFamily="34" charset="77"/>
              </a:rPr>
              <a:t>Gareth Lesley en était certain : il tenais le scoop de sa vie ! Depuis dix ans qu’il étaient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photographe, jamais une occasion pareil ne s’était présentée. Et sont informateur avais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été formel : le président avait quitter paris et la conférence sur les technologie du futur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pour venir a la pêche au bord de cette étang.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dirty="0"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0EAFF28-CB6F-504E-B5F7-968B419BD450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dirty="0">
                <a:latin typeface="Avenir Light" panose="020B0402020203020204" pitchFamily="34" charset="77"/>
              </a:rPr>
              <a:t>Gareth Lesley en était certain : il tenais le scoop de sa vie ! Depuis dix ans qu’il étaient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photographe, jamais une occasion pareil ne s’était présentée. Et sont informateur avais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été formel : le président avait quitter paris et la conférence sur les technologie du futur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pour venir a la pêche au bord de cette étang.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dirty="0"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6533716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2480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Quand il y aura enfin du vend, nous seront capables de lancé nos cerf-volant. au bout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leur ficelles, ils serons bientôt proches du sommet du clocher est ils auront la politesse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salué chaleureusement le coq en agitant les papillottes de leurs long rubans.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D967EDF-0C7A-8540-B6E4-2BFB35B868CC}"/>
              </a:ext>
            </a:extLst>
          </p:cNvPr>
          <p:cNvSpPr txBox="1"/>
          <p:nvPr/>
        </p:nvSpPr>
        <p:spPr>
          <a:xfrm>
            <a:off x="157342" y="2771744"/>
            <a:ext cx="7244987" cy="2480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Quand il y aura enfin du vend, nous seront capables de lancé nos cerf-volant. au bout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leur ficelles, ils serons bientôt proches du sommet du clocher est ils auront la politesse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salué chaleureusement le coq en agitant les papillottes de leurs long rubans.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312C330-C684-1A4C-B62C-7E10B10691DD}"/>
              </a:ext>
            </a:extLst>
          </p:cNvPr>
          <p:cNvSpPr txBox="1"/>
          <p:nvPr/>
        </p:nvSpPr>
        <p:spPr>
          <a:xfrm>
            <a:off x="157342" y="5393926"/>
            <a:ext cx="7244987" cy="2480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Quand il y aura enfin du vend, nous seront capables de lancé nos cerf-volant. au bout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leur ficelles, ils serons bientôt proches du sommet du clocher est ils auront la politesse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salué chaleureusement le coq en agitant les papillottes de leurs long rubans.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3A4C2A3-05BD-EA4C-9D81-5EDD4EE6E023}"/>
              </a:ext>
            </a:extLst>
          </p:cNvPr>
          <p:cNvSpPr txBox="1"/>
          <p:nvPr/>
        </p:nvSpPr>
        <p:spPr>
          <a:xfrm>
            <a:off x="157343" y="8049249"/>
            <a:ext cx="7244987" cy="2480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Quand il y aura enfin du vend, nous seront capables de lancé nos cerf-volant. au bout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leur ficelles, ils serons bientôt proches du sommet du clocher est ils auront la politesse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salué chaleureusement le coq en agitant les papillottes de leurs long rubans.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9209102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Dès que la maitresse aura poser la première question, tu sera le premier à levé le doigt.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tu penses qu’elle sera satisfaite car tu as bien appris ta leçon. Tu aura peut-être une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bonne note où simplement un compliment. Tes camarade seront un peu jaloux mes ils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serons bien contents car tu auras répondu est ils auront ainsi la bonne réponse.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Dès que la maitresse aura poser la première question, tu sera le premier à levé le doigt.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tu penses qu’elle sera satisfaite car tu as bien appris ta leçon. Tu aura peut-être une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bonne note où simplement un compliment. Tes camarade seront un peu jaloux mes ils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serons bien contents car tu auras répondu est ils auront ainsi la bonne réponse.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0EAFF28-CB6F-504E-B5F7-968B419BD450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Dès que la maitresse aura poser la première question, tu sera le premier à levé le doigt.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tu penses qu’elle sera satisfaite car tu as bien appris ta leçon. Tu aura peut-être une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bonne note où simplement un compliment. Tes camarade seront un peu jaloux mes ils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serons bien contents car tu auras répondu est ils auront ainsi la bonne réponse.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6821816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Le mois prochain, pour les vacances, Abdel ira en algérie. Son avion décolleras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l’aéroport de Roissy et atterrira a Alger. Il prendra ensuite un autocar pour allé dans le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village ou sont nés ses parent. Il choisiras des cartes postale pour gardé un souvenir de se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premier séjour.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Le mois prochain, pour les vacances, Abdel ira en algérie. Son avion décolleras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l’aéroport de Roissy et atterrira a Alger. Il prendra ensuite un autocar pour allé dans le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village ou sont nés ses parent. Il choisiras des cartes postale pour gardé un souvenir de se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premier séjour.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0EAFF28-CB6F-504E-B5F7-968B419BD450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Le mois prochain, pour les vacances, Abdel ira en algérie. Son avion décolleras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l’aéroport de Roissy et atterrira a Alger. Il prendra ensuite un autocar pour allé dans le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village ou sont nés ses parent. Il choisiras des cartes postale pour gardé un souvenir de se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premier séjour.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136067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dirty="0">
                <a:latin typeface="Avenir Light" panose="020B0402020203020204" pitchFamily="34" charset="77"/>
              </a:rPr>
              <a:t>Demain, la matinée sera fraiche. De légères brume s’installeront sur les hauteurs. dans le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courant de l’après-midi, il faudra craindre l’arrivée d’une perturbation. le ciel ce couvrira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et les pluies se dirigerons vers l’est. Ont notera alors une baisse sensible des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température. On pourras espéré une amélioration a partir de dimanche.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dirty="0"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dirty="0">
                <a:latin typeface="Avenir Light" panose="020B0402020203020204" pitchFamily="34" charset="77"/>
              </a:rPr>
              <a:t>Demain, la matinée sera fraiche. De légères brume s’installeront sur les hauteurs. dans le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courant de l’après-midi, il faudra craindre l’arrivée d’une perturbation. le ciel ce couvrira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et les pluies se dirigerons vers l’est. Ont notera alors une baisse sensible des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température. On pourras espéré une amélioration a partir de dimanche.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dirty="0"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0EAFF28-CB6F-504E-B5F7-968B419BD450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dirty="0">
                <a:latin typeface="Avenir Light" panose="020B0402020203020204" pitchFamily="34" charset="77"/>
              </a:rPr>
              <a:t>Demain, la matinée sera fraiche. De légères brume s’installeront sur les hauteurs. dans le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courant de l’après-midi, il faudra craindre l’arrivée d’une perturbation. le ciel ce couvrira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et les pluies se dirigerons vers l’est. Ont notera alors une baisse sensible des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température. On pourras espéré une amélioration a partir de dimanche.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dirty="0"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977314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C’est la rentrée. 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les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petit élèves qui viennent de l’école maternel découvres de nouveaux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bâtiments scolaires. Je croit bien qu’ils on un peu peur ! Nous, les grands, nous faisons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quelques exercice de révision, nous jouons a des jeu de société, nous apprenons un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chant et l’après-midi, nous allons visité le gymnase.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6ED5183-AF9D-F548-AAE3-0748102340D2}"/>
              </a:ext>
            </a:extLst>
          </p:cNvPr>
          <p:cNvSpPr txBox="1"/>
          <p:nvPr/>
        </p:nvSpPr>
        <p:spPr>
          <a:xfrm>
            <a:off x="157342" y="3676695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C’est la rentrée. 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les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petit élèves qui viennent de l’école maternel découvres de nouveaux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bâtiments scolaires. Je croit bien qu’ils on un peu peur ! Nous, les grands, nous faisons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quelques exercice de révision, nous jouons a des jeu de société, nous apprenons un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chant et l’après-midi, nous allons visité le gymnase.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526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C’est la rentrée. 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les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petit élèves qui viennent de l’école maternel découvres de nouveaux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bâtiments scolaires. Je croit bien qu’ils on un peu peur ! Nous, les grands, nous faisons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quelques exercice de révision, nous jouons a des jeu de société, nous apprenons un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chant et l’après-midi, nous allons visité le gymnase.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endParaRPr lang="fr-FR" sz="1400" u="sng" kern="150" dirty="0">
              <a:effectLst/>
              <a:latin typeface="Avenir Medium" panose="02000503020000020003" pitchFamily="2" charset="0"/>
              <a:ea typeface="SimSun" panose="02010600030101010101" pitchFamily="2" charset="-122"/>
              <a:cs typeface="Lucida Sans" panose="020B0602030504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4121975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2036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Un jour, tu affrontera peut-être de rude épreuves car certaines situations font souffrir. Il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faudra alors lutté et ne pas fuir a la première occasion. finalement, se sera une façon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t’affirmé dans la vie. Mais celle-ci t’apportera aussi des moments qui te rendrons heureux: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dirty="0">
              <a:solidFill>
                <a:schemeClr val="dk1"/>
              </a:solidFill>
              <a:latin typeface="Avenir Light" panose="020B0402020203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la famille, la nature est les livres seront tes ami si tu le désires.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2036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Un jour, tu affrontera peut-être de rude épreuves car certaines situations font souffrir. Il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faudra alors lutté et ne pas fuir a la première occasion. finalement, se sera une façon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t’affirmé dans la vie. Mais celle-ci t’apportera aussi des moments qui te rendrons heureux: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dirty="0">
              <a:solidFill>
                <a:schemeClr val="dk1"/>
              </a:solidFill>
              <a:latin typeface="Avenir Light" panose="020B0402020203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la famille, la nature est les livres seront tes ami si tu le désires.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0EAFF28-CB6F-504E-B5F7-968B419BD450}"/>
              </a:ext>
            </a:extLst>
          </p:cNvPr>
          <p:cNvSpPr txBox="1"/>
          <p:nvPr/>
        </p:nvSpPr>
        <p:spPr>
          <a:xfrm>
            <a:off x="157342" y="3734404"/>
            <a:ext cx="7244987" cy="32036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Un jour, tu affrontera peut-être de rude épreuves car certaines situations font souffrir. Il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faudra alors lutté et ne pas fuir a la première occasion. finalement, se sera une façon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t’affirmé dans la vie. Mais celle-ci t’apportera aussi des moments qui te rendrons heureux: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dirty="0">
              <a:solidFill>
                <a:schemeClr val="dk1"/>
              </a:solidFill>
              <a:latin typeface="Avenir Light" panose="020B0402020203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la famille, la nature est les livres seront tes ami si tu le désires.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6853099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En afrique, les touristes participerons à des safaris. Sous la conduite d’un guide, ils iront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dans des réserves ou l’on ne ce déplace qu’en véhicule. Les touriste photograhieront des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bête qu’ils n’ont jamais eu l’occasion de voir. Ils rapporterons ainsi des souvenirs a montré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plus tare à leurs amis.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En afrique, les touristes participerons à des safaris. Sous la conduite d’un guide, ils iront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dans des réserves ou l’on ne ce déplace qu’en véhicule. Les touriste photograhieront des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bête qu’ils n’ont jamais eu l’occasion de voir. Ils rapporterons ainsi des souvenirs a montré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plus tare à leurs amis.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0EAFF28-CB6F-504E-B5F7-968B419BD450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En afrique, les touristes participerons à des safaris. Sous la conduite d’un guide, ils iront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dans des réserves ou l’on ne ce déplace qu’en véhicule. Les touriste photograhieront des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bête qu’ils n’ont jamais eu l’occasion de voir. Ils rapporterons ainsi des souvenirs a montré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plus tare à leurs amis.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0299565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Pour profité des vacance, nous règleront le réveil pour qu’il sonne à sept heures. Je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bondirai aussitôt hors du lis. Certains jours, je prendrai mon petit-déjeuner seul, parfois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mais parent ce joindront à moi. Nous parlerons de la journée à venir. Quand mon frère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arnaud surviendras, il sera mécontent parce que nous ne l’auront pas attendu.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Pour profité des vacance, nous règleront le réveil pour qu’il sonne à sept heures. Je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bondirai aussitôt hors du lis. Certains jours, je prendrai mon petit-déjeuner seul, parfois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mais parent ce joindront à moi. Nous parlerons de la journée à venir. Quand mon frère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arnaud surviendras, il sera mécontent parce que nous ne l’auront pas attendu.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0EAFF28-CB6F-504E-B5F7-968B419BD450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Pour profité des vacance, nous règleront le réveil pour qu’il sonne à sept heures. Je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bondirai aussitôt hors du lis. Certains jours, je prendrai mon petit-déjeuner seul, parfois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mais parent ce joindront à moi. Nous parlerons de la journée à venir. Quand mon frère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arnaud surviendras, il sera mécontent parce que nous ne l’auront pas attendu.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9625662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Mon ami mathieu m’a invité à mangé dans un restaurant vietnamien réputée hier soir. J’ai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commandé du port grillé accompagné de rit est de légumes. La viande était marinée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dans une sauce savoureuse et grillé à la perfection. Les légume croquants étais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légèrement cuits afin de conservé leurs vitamines.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Mon ami mathieu m’a invité à mangé dans un restaurant vietnamien réputée hier soir. J’ai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commandé du port grillé accompagné de rit est de légumes. La viande était marinée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dans une sauce savoureuse et grillé à la perfection. Les légume croquants étais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légèrement cuits afin de conservé leurs vitamines.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0EAFF28-CB6F-504E-B5F7-968B419BD450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Mon ami mathieu m’a invité à mangé dans un restaurant vietnamien réputée hier soir. J’ai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commandé du port grillé accompagné de rit est de légumes. La viande était marinée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dans une sauce savoureuse et grillé à la perfection. Les légume croquants étais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légèrement cuits afin de conservé leurs vitamines.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9231399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Le cheval de ma sœur pauline est très rapide. Hier, elle m’a emmené faire une balade a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cheval et nous avons galopé à travers les champ. le cheval était si rapide que j’avait peur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 tombé. Alors, ma sœur as ralenti et nous avons continué notre balade au trop. Nous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avons profité du paysage et de l’air frais pendant plusieurs heure avant de rentré.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Le cheval de ma sœur pauline est très rapide. Hier, elle m’a emmené faire une balade a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cheval et nous avons galopé à travers les champ. le cheval était si rapide que j’avait peur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 tombé. Alors, ma sœur as ralenti et nous avons continué notre balade au trop. Nous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avons profité du paysage et de l’air frais pendant plusieurs heure avant de rentré.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0EAFF28-CB6F-504E-B5F7-968B419BD450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Le cheval de ma sœur pauline est très rapide. Hier, elle m’a emmené faire une balade a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cheval et nous avons galopé à travers les champ. le cheval était si rapide que j’avait peur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 tombé. Alors, ma sœur as ralenti et nous avons continué notre balade au trop. Nous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avons profité du paysage et de l’air frais pendant plusieurs heure avant de rentré.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0964998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la semaine dernière, j'ai décidé d’allé me promené dans la campagne. J'ai pris mon sac à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do et j'ai préparé une bouteille d'eau et une collation pour le voyage. J'ai marché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pendant des heures a travers les champs est les boit. J'ai vus des animaux sauvage et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beaux paysage.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la semaine dernière, j'ai décidé d’allé me promené dans la campagne. J'ai pris mon sac à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do et j'ai préparé une bouteille d'eau et une collation pour le voyage. J'ai marché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pendant des heures a travers les champs est les boit. J'ai vus des animaux sauvage et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beaux paysage.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0EAFF28-CB6F-504E-B5F7-968B419BD450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la semaine dernière, j'ai décidé d’allé me promené dans la campagne. J'ai pris mon sac à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do et j'ai préparé une bouteille d'eau et une collation pour le voyage. J'ai marché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pendant des heures a travers les champs est les boit. J'ai vus des animaux sauvage et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beaux paysage.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203721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Hier soir, j'ai rencontrée un homme qui était vraiment lait. Il avais une bosse sur le nez et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des dent jaunis. au début, j'ai été un peu choquée par son apparence, mes j'ai vite réalisé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qu'il était vraiment gentil est drôle. Nous avons passé une soirée merveilleuse ensemble,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à rire et a discuté de tout et de rien.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Hier soir, j'ai rencontrée un homme qui était vraiment lait. Il avais une bosse sur le nez et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des dent jaunis. au début, j'ai été un peu choquée par son apparence, mes j'ai vite réalisé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qu'il était vraiment gentil est drôle. Nous avons passé une soirée merveilleuse ensemble,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à rire et a discuté de tout et de rien.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0EAFF28-CB6F-504E-B5F7-968B419BD450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Hier soir, j'ai rencontrée un homme qui était vraiment lait. Il avais une bosse sur le nez et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des dent jaunis. au début, j'ai été un peu choquée par son apparence, mes j'ai vite réalisé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qu'il était vraiment gentil est drôle. Nous avons passé une soirée merveilleuse ensemble,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à rire et a discuté de tout et de rien.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0816017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En 1271, un marchant nommé Marco Polo est parti de venise avec son père et sont oncle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pour allé jusqu’en chine. Ils ont parcourus des montagne et des déserts à pied, a cheval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et à dos de chameau. Ils ont rencontré de nombreux danger. Leur voyage a durer plus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trois ans.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En 1271, un marchant nommé Marco Polo est parti de venise avec son père et sont oncle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pour allé jusqu’en chine. Ils ont parcourus des montagne et des déserts à pied, a cheval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et à dos de chameau. Ils ont rencontré de nombreux danger. Leur voyage a durer plus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trois ans.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0EAFF28-CB6F-504E-B5F7-968B419BD450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En 1271, un marchant nommé Marco Polo est parti de venise avec son père et sont oncle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pour allé jusqu’en chine. Ils ont parcourus des montagne et des déserts à pied, a cheval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et à dos de chameau. Ils ont rencontré de nombreux danger. Leur voyage a durer plus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trois ans.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2657810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Quand elle as eu dix-huit ans, nora a pu passé sont permis de conduire. Elle a suivi les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conseils données par le moniteur de l’auto-école est elle a étudier le code de la route. Le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jour de l’examen, sous le regard de l’examinateur, Nora a ralentis quant il le fallait, elle a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garé la voiture correctement, elle a respecté les priorité. Bref, elle a réussi !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Quand elle as eu dix-huit ans, nora a pu passé sont permis de conduire. Elle a suivi les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conseils données par le moniteur de l’auto-école est elle a étudier le code de la route. Le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jour de l’examen, sous le regard de l’examinateur, Nora a ralentis quant il le fallait, elle a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garé la voiture correctement, elle a respecté les priorité. Bref, elle a réussi !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0EAFF28-CB6F-504E-B5F7-968B419BD450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Quand elle as eu dix-huit ans, nora a pu passé sont permis de conduire. Elle a suivi les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conseils données par le moniteur de l’auto-école est elle a étudier le code de la route. Le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jour de l’examen, sous le regard de l’examinateur, Nora a ralentis quant il le fallait, elle a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garé la voiture correctement, elle a respecté les priorité. Bref, elle a réussi !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6323603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2480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Cet année, le mauvais temps a gêné le départ de nombreux français vers les station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ski. Un épais brouillard as provoqué beaucoup d’accidents est des retards important. Il a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fallut donc être prudent et patient pour arrivé a bon porc.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1DBA76D-00D3-2846-AE71-A3E01F39C723}"/>
              </a:ext>
            </a:extLst>
          </p:cNvPr>
          <p:cNvSpPr txBox="1"/>
          <p:nvPr/>
        </p:nvSpPr>
        <p:spPr>
          <a:xfrm>
            <a:off x="157342" y="2771744"/>
            <a:ext cx="7244987" cy="2480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Cet année, le mauvais temps a gêné le départ de nombreux français vers les station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ski. Un épais brouillard as provoqué beaucoup d’accidents est des retards important. Il a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fallut donc être prudent et patient pour arrivé a bon porc.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705B148-4062-494F-A757-7766926504A7}"/>
              </a:ext>
            </a:extLst>
          </p:cNvPr>
          <p:cNvSpPr txBox="1"/>
          <p:nvPr/>
        </p:nvSpPr>
        <p:spPr>
          <a:xfrm>
            <a:off x="157342" y="5393926"/>
            <a:ext cx="7244987" cy="2480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Cet année, le mauvais temps a gêné le départ de nombreux français vers les station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ski. Un épais brouillard as provoqué beaucoup d’accidents est des retards important. Il a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fallut donc être prudent et patient pour arrivé a bon porc.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D5C2EB6-7641-1345-B9B6-9AFB86A80286}"/>
              </a:ext>
            </a:extLst>
          </p:cNvPr>
          <p:cNvSpPr txBox="1"/>
          <p:nvPr/>
        </p:nvSpPr>
        <p:spPr>
          <a:xfrm>
            <a:off x="157343" y="8049249"/>
            <a:ext cx="7244987" cy="2480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Cet année, le mauvais temps a gêné le départ de nombreux français vers les station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ski. Un épais brouillard as provoqué beaucoup d’accidents est des retards important. Il a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fallut donc être prudent et patient pour arrivé a bon porc.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527733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les portes des classes s’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ouvres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une à une et la cour s’anime : c’est l’heure de la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récréation.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Des 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enfant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courent, d’autres jouent aux bille, d’autres enfin se raconte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des histoires. Les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maitre et les maitresses surveillent. La sonnerie retentis. Que c’est cours ! Ce moment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repos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tant attendu et déjà fini et il faut 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retourné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en classe.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6ED5183-AF9D-F548-AAE3-0748102340D2}"/>
              </a:ext>
            </a:extLst>
          </p:cNvPr>
          <p:cNvSpPr txBox="1"/>
          <p:nvPr/>
        </p:nvSpPr>
        <p:spPr>
          <a:xfrm>
            <a:off x="157342" y="3676695"/>
            <a:ext cx="7244987" cy="3526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les portes des classes s’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ouvres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une à une et la cour s’anime : c’est l’heure de la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récréation.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Des 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enfant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courent, d’autres jouent aux bille, d’autres enfin se raconte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des histoires. Les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maitre et les maitresses surveillent. La sonnerie retentis. Que c’est cours ! Ce moment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repos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tant attendu et déjà fini et il faut 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retourné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en classe.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endParaRPr lang="fr-FR" sz="1400" u="sng" kern="150" dirty="0">
              <a:effectLst/>
              <a:latin typeface="Avenir Medium" panose="02000503020000020003" pitchFamily="2" charset="0"/>
              <a:ea typeface="SimSun" panose="02010600030101010101" pitchFamily="2" charset="-122"/>
              <a:cs typeface="Lucida Sans" panose="020B0602030504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les portes des classes s’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ouvres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une à une et la cour s’anime : c’est l’heure de la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récréation.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Des 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enfant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courent, d’autres jouent aux bille, d’autres enfin se raconte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des histoires. Les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maitre et les maitresses surveillent. La sonnerie retentis. Que c’est cours ! Ce moment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repos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tant attendu et déjà fini et il faut 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retourné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en classe.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0799632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comme tous les samedis, les vendeurs du marché ont guetté l’arrivée du chef du grand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restaurant. Il est passé très tôt et il as arpenté les allées a la recherche des meilleur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produit : légumes, fruits, herbes aromatiques et même des fleurs. Il a charger ces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précieux achats dans ça camionnette ou les odeurs et les parfums se sont mélangées.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comme tous les samedis, les vendeurs du marché ont guetté l’arrivée du chef du grand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restaurant. Il est passé très tôt et il as arpenté les allées a la recherche des meilleur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produit : légumes, fruits, herbes aromatiques et même des fleurs. Il a charger ces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précieux achats dans ça camionnette ou les odeurs et les parfums se sont mélangées.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0EAFF28-CB6F-504E-B5F7-968B419BD450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comme tous les samedis, les vendeurs du marché ont guetté l’arrivée du chef du grand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restaurant. Il est passé très tôt et il as arpenté les allées a la recherche des meilleur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produit : légumes, fruits, herbes aromatiques et même des fleurs. Il a charger ces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précieux achats dans ça camionnette ou les odeurs et les parfums se sont mélangées.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8416684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Hier soir, mon mari et moi sommes allées au cinéma avec nos ami. Nous sommes arrivés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juste a temps pour regardé le début du film. C'était un film d'action très excitant. Pendant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 film, nous avons été surpris par les effets spéciaux incroyable et l'intrigue captivante.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après le film, nous sommes sorti est avons discuter de nos parties préférés.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Hier soir, mon mari et moi sommes allées au cinéma avec nos ami. Nous sommes arrivés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juste a temps pour regardé le début du film. C'était un film d'action très excitant. Pendant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 film, nous avons été surpris par les effets spéciaux incroyable et l'intrigue captivante.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après le film, nous sommes sorti est avons discuter de nos parties préférés.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0EAFF28-CB6F-504E-B5F7-968B419BD450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Hier soir, mon mari et moi sommes allées au cinéma avec nos ami. Nous sommes arrivés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juste a temps pour regardé le début du film. C'était un film d'action très excitant. Pendant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 film, nous avons été surpris par les effets spéciaux incroyable et l'intrigue captivante.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après le film, nous sommes sorti est avons discuter de nos parties préférés.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6106360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Je n’avait pas de nouvelles de mon ancienne voisine, amélie, jusqu’au jour ou je reçus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enfin une lettre. Je l’ouvris et je reconnus aussitôt son écriture. je parcourut la première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page et j’appris qu’elle vivait maintenant au Canada où ces parent avaient trouver du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travail. Ensuite, je découvris qu’elle ce plaisait beaucoup dans ce nouveaux pays.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u="none" strike="noStrike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Je n’avait pas de nouvelles de mon ancienne voisine, amélie, jusqu’au jour ou je reçus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enfin une lettre. Je l’ouvris et je reconnus aussitôt son écriture. je parcourut la première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page et j’appris qu’elle vivait maintenant au Canada où ces parent avaient trouver du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travail. Ensuite, je découvris qu’elle ce plaisait beaucoup dans ce nouveaux pays.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u="none" strike="noStrike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0EAFF28-CB6F-504E-B5F7-968B419BD450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Je n’avait pas de nouvelles de mon ancienne voisine, amélie, jusqu’au jour ou je reçus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enfin une lettre. Je l’ouvris et je reconnus aussitôt son écriture. je parcourut la première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page et j’appris qu’elle vivait maintenant au Canada où ces parent avaient trouver du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travail. Ensuite, je découvris qu’elle ce plaisait beaucoup dans ce nouveaux pays.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u="none" strike="noStrike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5140968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2480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Gêné par la lumière des phare d’une voiture qui arrivaient en sens inverse, stéphane eut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la peur de ça vie car sont véhicule heurtas la glissière de sécurité. puis, il roula pendant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quelques minute et décida de s’arrêté sur le côté pour examiné les dégâts.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4546EE0-474C-EF4D-B748-438E71FE5050}"/>
              </a:ext>
            </a:extLst>
          </p:cNvPr>
          <p:cNvSpPr txBox="1"/>
          <p:nvPr/>
        </p:nvSpPr>
        <p:spPr>
          <a:xfrm>
            <a:off x="157342" y="2771744"/>
            <a:ext cx="7244987" cy="2480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Gêné par la lumière des phare d’une voiture qui arrivaient en sens inverse, stéphane eut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la peur de ça vie car sont véhicule heurtas la glissière de sécurité. puis, il roula pendant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quelques minute et décida de s’arrêté sur le côté pour examiné les dégâts.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42FED87-2B66-174A-8237-2A81E453E43E}"/>
              </a:ext>
            </a:extLst>
          </p:cNvPr>
          <p:cNvSpPr txBox="1"/>
          <p:nvPr/>
        </p:nvSpPr>
        <p:spPr>
          <a:xfrm>
            <a:off x="157342" y="5393926"/>
            <a:ext cx="7244987" cy="2480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Gêné par la lumière des phare d’une voiture qui arrivaient en sens inverse, stéphane eut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la peur de ça vie car sont véhicule heurtas la glissière de sécurité. puis, il roula pendant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quelques minute et décida de s’arrêté sur le côté pour examiné les dégâts.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E7F8750-C728-9D4A-B313-6415E92AE441}"/>
              </a:ext>
            </a:extLst>
          </p:cNvPr>
          <p:cNvSpPr txBox="1"/>
          <p:nvPr/>
        </p:nvSpPr>
        <p:spPr>
          <a:xfrm>
            <a:off x="157343" y="8049249"/>
            <a:ext cx="7244987" cy="2480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Gêné par la lumière des phare d’une voiture qui arrivaient en sens inverse, stéphane eut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la peur de ça vie car sont véhicule heurtas la glissière de sécurité. puis, il roula pendant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quelques minute et décida de s’arrêté sur le côté pour examiné les dégâts.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2787948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Hier, j'entrai dans la cuisine et je sentit immédiatement l'odeur délicieuse du confis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canard. mon grand-père paul avait préparé se plat traditionnelle avec soin et avait passé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des heure a le faire mijoté lentement dans la graisse. Je m'assis à table est dégustai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chaque bouchée avec plaisir.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u="none" strike="noStrike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Hier, j'entrai dans la cuisine et je sentit immédiatement l'odeur délicieuse du confis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canard. mon grand-père paul avait préparé se plat traditionnelle avec soin et avait passé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des heure a le faire mijoté lentement dans la graisse. Je m'assis à table est dégustai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chaque bouchée avec plaisir.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u="none" strike="noStrike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0EAFF28-CB6F-504E-B5F7-968B419BD450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Hier, j'entrai dans la cuisine et je sentit immédiatement l'odeur délicieuse du confis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canard. mon grand-père paul avait préparé se plat traditionnelle avec soin et avait passé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des heure a le faire mijoté lentement dans la graisse. Je m'assis à table est dégustai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chaque bouchée avec plaisir.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u="none" strike="noStrike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8140143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naturellement, elle ne ferma pas l'œil de la nuit. elle feuilleta toutes sortes de vieux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grimoire remplis de formules magique, elle courus dans les bois a la recherche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d’ingrédient mystérieux, elle hachas, coupa, mixa, mélangea, pesa, ajouta, remua est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goûta... Puis au petit matin, elle mis en bouteilles un plein chaudron d’élixir pour rajeunir.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endParaRPr lang="fr-FR" sz="1400" dirty="0"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naturellement, elle ne ferma pas l'œil de la nuit. elle feuilleta toutes sortes de vieux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grimoire remplis de formules magique, elle courus dans les bois a la recherche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d’ingrédient mystérieux, elle hachas, coupa, mixa, mélangea, pesa, ajouta, remua est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goûta... Puis au petit matin, elle mis en bouteilles un plein chaudron d’élixir pour rajeunir.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endParaRPr lang="fr-FR" sz="1400" dirty="0"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0EAFF28-CB6F-504E-B5F7-968B419BD450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naturellement, elle ne ferma pas l'œil de la nuit. elle feuilleta toutes sortes de vieux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grimoire remplis de formules magique, elle courus dans les bois a la recherche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d’ingrédient mystérieux, elle hachas, coupa, mixa, mélangea, pesa, ajouta, remua est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goûta... Puis au petit matin, elle mis en bouteilles un plein chaudron d’élixir pour rajeunir.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endParaRPr lang="fr-FR" sz="1400" dirty="0"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5679344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Pour rénové sont appartement, nina fit appel à un peintre. Dès son arrivée, il se mis à la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tâche. Il commença par ôté les papiers peints usagé et boucha les trou des murs avec une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pâte blanche. Il repeignis les portes est tapissa la salle de séjour. Tous ces travaux furent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très gênants mes nécessaires.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dirty="0">
              <a:solidFill>
                <a:schemeClr val="tx1"/>
              </a:solidFill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Pour rénové sont appartement, nina fit appel à un peintre. Dès son arrivée, il se mis à la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tâche. Il commença par ôté les papiers peints usagé et boucha les trou des murs avec une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pâte blanche. Il repeignis les portes est tapissa la salle de séjour. Tous ces travaux furent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très gênants mes nécessaires.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dirty="0">
              <a:solidFill>
                <a:schemeClr val="tx1"/>
              </a:solidFill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0EAFF28-CB6F-504E-B5F7-968B419BD450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Pour rénové sont appartement, nina fit appel à un peintre. Dès son arrivée, il se mis à la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tâche. Il commença par ôté les papiers peints usagé et boucha les trou des murs avec une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pâte blanche. Il repeignis les portes est tapissa la salle de séjour. Tous ces travaux furent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très gênants mes nécessaires.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dirty="0">
              <a:solidFill>
                <a:schemeClr val="tx1"/>
              </a:solidFill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01636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C'est ça, c'est ça. Allez-y, pendez-moi. J'ai tué un oiseaux. C'est que je suis un chas, moi.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 En fait, c'est mon boulot de rôdé dans le jardin a la recherche de ces petites créature qui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 peuvent à peine voleté d'une haie à l'autre. dites-moi, qu'est-ce que je suis censé faire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 quant une petite boule de plumes ce jettes dans ma gueule ?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tx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6ED5183-AF9D-F548-AAE3-0748102340D2}"/>
              </a:ext>
            </a:extLst>
          </p:cNvPr>
          <p:cNvSpPr txBox="1"/>
          <p:nvPr/>
        </p:nvSpPr>
        <p:spPr>
          <a:xfrm>
            <a:off x="157342" y="3676695"/>
            <a:ext cx="7244987" cy="3526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C'est ça, c'est ça. Allez-y, pendez-moi. J'ai tué un oiseaux. C'est que je suis un chas, moi.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 En fait, c'est mon boulot de rôdé dans le jardin a la recherche de ces petites créature qui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 peuvent à peine voleté d'une haie à l'autre. dites-moi, qu'est-ce que je suis censé faire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 quant une petite boule de plumes ce jettes dans ma gueule ?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tx1"/>
              </a:solidFill>
              <a:effectLst/>
              <a:latin typeface="Avenir Light" panose="020B0402020203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endParaRPr lang="fr-FR" sz="1400" u="sng" kern="150" dirty="0">
              <a:effectLst/>
              <a:latin typeface="Avenir Medium" panose="02000503020000020003" pitchFamily="2" charset="0"/>
              <a:ea typeface="SimSun" panose="02010600030101010101" pitchFamily="2" charset="-122"/>
              <a:cs typeface="Lucida Sans" panose="020B0602030504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C'est ça, c'est ça. Allez-y, pendez-moi. J'ai tué un oiseaux. C'est que je suis un chas, moi.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 En fait, c'est mon boulot de rôdé dans le jardin a la recherche de ces petites créature qui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 peuvent à peine voleté d'une haie à l'autre. dites-moi, qu'est-ce que je suis censé faire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 quant une petite boule de plumes ce jettes dans ma gueule ?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tx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112874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Dormir est aussi important que mangé et respiré. Le sommeil n’est pas du temps perdu :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s’est le moment où ton corps ce repose et fais le plein d’énergie. pendant que tu dors, tu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grandit, tes cheveux et tes ongle pousses et ta mémoire « range » les informations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enregistrés la veille.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6ED5183-AF9D-F548-AAE3-0748102340D2}"/>
              </a:ext>
            </a:extLst>
          </p:cNvPr>
          <p:cNvSpPr txBox="1"/>
          <p:nvPr/>
        </p:nvSpPr>
        <p:spPr>
          <a:xfrm>
            <a:off x="157342" y="3676695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Dormir est aussi important que mangé et respiré. Le sommeil n’est pas du temps perdu :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s’est le moment où ton corps ce repose et fais le plein d’énergie. pendant que tu dors, tu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grandit, tes cheveux et tes ongle pousses et ta mémoire « range » les informations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enregistrés la veille.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Dormir est aussi important que mangé et respiré. Le sommeil n’est pas du temps perdu :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s’est le moment où ton corps ce repose et fais le plein d’énergie. pendant que tu dors, tu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grandit, tes cheveux et tes ongle pousses et ta mémoire « range » les informations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enregistrés la veille.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887469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Petite </a:t>
            </a:r>
            <a:r>
              <a:rPr lang="fr-FR" sz="1400" kern="1200" dirty="0" err="1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Soeur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Li ne doit pas gaspillé ce ris, elle dois le vendre car ses parent on besoin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d'argent. Mes elle trouve extraordinaire qu'un canard soit capable de tant de bonté !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alors elle ouvre doucement le sac de toile brune, et c'est avec plaisir qu'elle en offrent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une petite poignée a un canard si gentil. et le canard s'envole en lui disant merci.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6ED5183-AF9D-F548-AAE3-0748102340D2}"/>
              </a:ext>
            </a:extLst>
          </p:cNvPr>
          <p:cNvSpPr txBox="1"/>
          <p:nvPr/>
        </p:nvSpPr>
        <p:spPr>
          <a:xfrm>
            <a:off x="157342" y="3676695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Petite </a:t>
            </a:r>
            <a:r>
              <a:rPr lang="fr-FR" sz="1400" kern="1200" dirty="0" err="1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Soeur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Li ne doit pas gaspillé ce ris, elle dois le vendre car ses parent on besoin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d'argent. Mes elle trouve extraordinaire qu'un canard soit capable de tant de bonté !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alors elle ouvre doucement le sac de toile brune, et c'est avec plaisir qu'elle en offrent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une petite poignée a un canard si gentil. et le canard s'envole en lui disant merci.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Petite </a:t>
            </a:r>
            <a:r>
              <a:rPr lang="fr-FR" sz="1400" kern="1200" dirty="0" err="1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Soeur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Li ne doit pas gaspillé ce ris, elle dois le vendre car ses parent on besoin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d'argent. Mes elle trouve extraordinaire qu'un canard soit capable de tant de bonté !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alors elle ouvre doucement le sac de toile brune, et c'est avec plaisir qu'elle en offrent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une petite poignée a un canard si gentil. et le canard s'envole en lui disant merci.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086914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Les cors ne peuvent pas utilisé directement les aliments absorbés : ils doivent d’abord les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digéré. les aliments broyées par les dent sont réduits en bouillie dans l’estomac, puis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pénètres dans les intestins ou la digestion se poursuis avec l’aide de substances venues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du foie et du pancréas.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6ED5183-AF9D-F548-AAE3-0748102340D2}"/>
              </a:ext>
            </a:extLst>
          </p:cNvPr>
          <p:cNvSpPr txBox="1"/>
          <p:nvPr/>
        </p:nvSpPr>
        <p:spPr>
          <a:xfrm>
            <a:off x="157342" y="3676695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Les cors ne peuvent pas utilisé directement les aliments absorbés : ils doivent d’abord les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digéré. les aliments broyées par les dent sont réduits en bouillie dans l’estomac, puis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pénètres dans les intestins ou la digestion se poursuis avec l’aide de substances venues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du foie et du pancréas.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Les cors ne peuvent pas utilisé directement les aliments absorbés : ils doivent d’abord les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digéré. les aliments broyées par les dent sont réduits en bouillie dans l’estomac, puis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pénètres dans les intestins ou la digestion se poursuis avec l’aide de substances venues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du foie et du pancréas.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90113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L’année dernière, il y avait un élève handicapée dans ma classe. lorsqu’il était petit, il avait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eu une grave maladie et il n’étaient plus capable de marché. alors, il avait un fauteuil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roulant et un bureau sans casier pour se glissé dessous. Ces camarade étais toujours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disponibles pour l’aider a sortir en récréation.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6ED5183-AF9D-F548-AAE3-0748102340D2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L’année dernière, il y avait un élève handicapée dans ma classe. lorsqu’il était petit, il avait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eu une grave maladie et il n’étaient plus capable de marché. alors, il avait un fauteuil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roulant et un bureau sans casier pour se glissé dessous. Ces camarade étais toujours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disponibles pour l’aider a sortir en récréation.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L’année dernière, il y avait un élève handicapée dans ma classe. lorsqu’il était petit, il avait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eu une grave maladie et il n’étaient plus capable de marché. alors, il avait un fauteuil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roulant et un bureau sans casier pour se glissé dessous. Ces camarade étais toujours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disponibles pour l’aider a sortir en récréation.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731439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Assis sur des petites chaises pliante devant leur maison, monsieur et madame Dubois et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leur fille caroline admirais le camion-respirateur qui était en train de tout nettoyé chez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eux. Il était si puissant que, du vestibule, il parvenait a aspiré la poussière niché derrière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les meuble du premier étage est même celle qui dormais au grenier.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6ED5183-AF9D-F548-AAE3-0748102340D2}"/>
              </a:ext>
            </a:extLst>
          </p:cNvPr>
          <p:cNvSpPr txBox="1"/>
          <p:nvPr/>
        </p:nvSpPr>
        <p:spPr>
          <a:xfrm>
            <a:off x="157342" y="3734404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Assis sur des petites chaises pliante devant leur maison, monsieur et madame Dubois et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leur fille caroline admirais le camion-respirateur qui était en train de tout nettoyé chez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eux. Il était si puissant que, du vestibule, il parvenait a aspiré la poussière niché derrière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les meuble du premier étage est même celle qui dormais au grenier.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2DB2C7D-ABF3-A64E-A850-7014747F214B}"/>
              </a:ext>
            </a:extLst>
          </p:cNvPr>
          <p:cNvSpPr txBox="1"/>
          <p:nvPr/>
        </p:nvSpPr>
        <p:spPr>
          <a:xfrm>
            <a:off x="157343" y="7306667"/>
            <a:ext cx="7244987" cy="316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Assis sur des petites chaises pliante devant leur maison, monsieur et madame Dubois et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leur fille caroline admirais le camion-respirateur qui était en train de tout nettoyé chez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eux. Il était si puissant que, du vestibule, il parvenait a aspiré la poussière niché derrière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les meuble du premier étage est même celle qui dormais au grenier.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01035787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2" id="{925615E7-761C-AD45-A2EA-4E9783A4B3DB}" vid="{7AAAD923-143F-D64E-80AB-F3EDB7464CC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Office</Template>
  <TotalTime>10815</TotalTime>
  <Words>9143</Words>
  <Application>Microsoft Macintosh PowerPoint</Application>
  <PresentationFormat>Personnalisé</PresentationFormat>
  <Paragraphs>666</Paragraphs>
  <Slides>36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36</vt:i4>
      </vt:variant>
    </vt:vector>
  </HeadingPairs>
  <TitlesOfParts>
    <vt:vector size="42" baseType="lpstr">
      <vt:lpstr>Arial</vt:lpstr>
      <vt:lpstr>Avenir Light</vt:lpstr>
      <vt:lpstr>Avenir Medium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Marcie AGAPE</dc:creator>
  <cp:lastModifiedBy>Marcie AGAPE</cp:lastModifiedBy>
  <cp:revision>3</cp:revision>
  <dcterms:created xsi:type="dcterms:W3CDTF">2023-03-12T00:41:21Z</dcterms:created>
  <dcterms:modified xsi:type="dcterms:W3CDTF">2023-03-19T12:57:06Z</dcterms:modified>
</cp:coreProperties>
</file>