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5"/>
  </p:notesMasterIdLst>
  <p:sldIdLst>
    <p:sldId id="972" r:id="rId2"/>
    <p:sldId id="901" r:id="rId3"/>
    <p:sldId id="902" r:id="rId4"/>
    <p:sldId id="903" r:id="rId5"/>
    <p:sldId id="904" r:id="rId6"/>
    <p:sldId id="905" r:id="rId7"/>
    <p:sldId id="906" r:id="rId8"/>
    <p:sldId id="907" r:id="rId9"/>
    <p:sldId id="1008" r:id="rId10"/>
    <p:sldId id="1009" r:id="rId11"/>
    <p:sldId id="1010" r:id="rId12"/>
    <p:sldId id="1011" r:id="rId13"/>
    <p:sldId id="1012" r:id="rId14"/>
    <p:sldId id="843" r:id="rId15"/>
    <p:sldId id="909" r:id="rId16"/>
    <p:sldId id="899" r:id="rId17"/>
    <p:sldId id="854" r:id="rId18"/>
    <p:sldId id="760" r:id="rId19"/>
    <p:sldId id="922" r:id="rId20"/>
    <p:sldId id="923" r:id="rId21"/>
    <p:sldId id="924" r:id="rId22"/>
    <p:sldId id="925" r:id="rId23"/>
    <p:sldId id="926" r:id="rId24"/>
    <p:sldId id="935" r:id="rId25"/>
    <p:sldId id="936" r:id="rId26"/>
    <p:sldId id="937" r:id="rId27"/>
    <p:sldId id="938" r:id="rId28"/>
    <p:sldId id="939" r:id="rId29"/>
    <p:sldId id="1022" r:id="rId30"/>
    <p:sldId id="1023" r:id="rId31"/>
    <p:sldId id="1024" r:id="rId32"/>
    <p:sldId id="1025" r:id="rId33"/>
    <p:sldId id="1026" r:id="rId34"/>
  </p:sldIdLst>
  <p:sldSz cx="7559675" cy="10691813"/>
  <p:notesSz cx="6858000" cy="9144000"/>
  <p:embeddedFontLst>
    <p:embeddedFont>
      <p:font typeface="Avenir Next Condensed" panose="020B0506020202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HELLOHAPPY" panose="02000603000000000000" pitchFamily="2" charset="0"/>
      <p:regular r:id="rId46"/>
    </p:embeddedFont>
    <p:embeddedFont>
      <p:font typeface="WATERMELONFAMILY-THIN" panose="02000506000000020004" pitchFamily="2" charset="0"/>
      <p:regular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40"/>
  </p:normalViewPr>
  <p:slideViewPr>
    <p:cSldViewPr snapToGrid="0" snapToObjects="1">
      <p:cViewPr varScale="1">
        <p:scale>
          <a:sx n="60" d="100"/>
          <a:sy n="60" d="100"/>
        </p:scale>
        <p:origin x="2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5BA2-6B6E-644B-ABC7-5BB5DD2FF951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5BAC-54C9-A647-8B00-BC357BFE0A05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561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11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43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98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23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612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76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62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608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29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3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44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19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52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8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19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409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61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4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2962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26409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7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1394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93797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1722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8236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0646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503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68722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69146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F0C7-7D33-FB44-99A1-A1423CDE6A92}" type="datetimeFigureOut">
              <a:rPr lang="fr-GP" smtClean="0"/>
              <a:t>08/07/2024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8421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7036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4776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4149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F8DAD7"/>
          </a:solidFill>
          <a:ln>
            <a:solidFill>
              <a:srgbClr val="F8DA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LANGAGE ORAL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FFDFC8"/>
          </a:solidFill>
          <a:ln>
            <a:solidFill>
              <a:srgbClr val="FFDFC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LECTURE</a:t>
            </a:r>
          </a:p>
        </p:txBody>
      </p:sp>
    </p:spTree>
    <p:extLst>
      <p:ext uri="{BB962C8B-B14F-4D97-AF65-F5344CB8AC3E}">
        <p14:creationId xmlns:p14="http://schemas.microsoft.com/office/powerpoint/2010/main" val="74195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D2E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D2EEA3"/>
              </a:fgClr>
              <a:bgClr>
                <a:schemeClr val="bg1"/>
              </a:bgClr>
            </a:pattFill>
            <a:ln>
              <a:solidFill>
                <a:srgbClr val="D2EE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5EF9BB-FC1F-8A4C-98CE-02E31EA39F39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D2EEA3"/>
          </a:solidFill>
          <a:ln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31516D1-D459-C04F-9425-58A65A112A1D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</a:p>
        </p:txBody>
      </p:sp>
    </p:spTree>
    <p:extLst>
      <p:ext uri="{BB962C8B-B14F-4D97-AF65-F5344CB8AC3E}">
        <p14:creationId xmlns:p14="http://schemas.microsoft.com/office/powerpoint/2010/main" val="137202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1FCF6D-F5E2-5540-937B-66D25E1EB25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D2EEA3"/>
          </a:solidFill>
          <a:ln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F8F68B-684F-8F4C-8DBB-8ACF12A5DC23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E90D08-270D-984F-BEE3-34F730AF835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D2E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1409397A-49F8-6A45-AD5A-0FE9BD25EDFF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961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9FB35B6-EBDC-B842-AAC8-EF56BE6B02A1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D2E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FE639009-7DAD-E146-8B73-830F7AE92C83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d’oeil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B81EEA-77C4-C142-9B3E-A293207D2E9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D2EEA3"/>
          </a:solidFill>
          <a:ln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6E8B4AC5-8855-6841-8407-66DF755A2133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</a:p>
        </p:txBody>
      </p:sp>
    </p:spTree>
    <p:extLst>
      <p:ext uri="{BB962C8B-B14F-4D97-AF65-F5344CB8AC3E}">
        <p14:creationId xmlns:p14="http://schemas.microsoft.com/office/powerpoint/2010/main" val="378438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 w="12700"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D2EEA3"/>
                </a:fgClr>
                <a:bgClr>
                  <a:schemeClr val="bg1"/>
                </a:bgClr>
              </a:pattFill>
              <a:ln>
                <a:solidFill>
                  <a:srgbClr val="D2E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A594D3-C248-2049-AF7E-384288545516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D2EEA3"/>
          </a:solidFill>
          <a:ln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008ABDC5-84D7-214D-86C7-65F463818044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0EF1F13-5E8F-F64F-9AB7-7D4FEE573AC3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D2E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31CA823-0DF0-D145-9950-9CC5A6729A0A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2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EAF382"/>
          </a:solidFill>
          <a:ln>
            <a:solidFill>
              <a:srgbClr val="EAF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47C22A4-0329-974A-9144-5E5A02B4D44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EBF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20557E4-ABCE-1148-B9E1-AA6EC2893A49}"/>
              </a:ext>
            </a:extLst>
          </p:cNvPr>
          <p:cNvSpPr txBox="1"/>
          <p:nvPr/>
        </p:nvSpPr>
        <p:spPr>
          <a:xfrm>
            <a:off x="522690" y="108994"/>
            <a:ext cx="68756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EAF183"/>
              </a:fgClr>
              <a:bgClr>
                <a:schemeClr val="bg1"/>
              </a:bgClr>
            </a:pattFill>
            <a:ln>
              <a:solidFill>
                <a:srgbClr val="EAF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</p:spTree>
    <p:extLst>
      <p:ext uri="{BB962C8B-B14F-4D97-AF65-F5344CB8AC3E}">
        <p14:creationId xmlns:p14="http://schemas.microsoft.com/office/powerpoint/2010/main" val="76754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EAF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EAF484"/>
              </a:fgClr>
              <a:bgClr>
                <a:schemeClr val="bg1"/>
              </a:bgClr>
            </a:pattFill>
            <a:ln>
              <a:solidFill>
                <a:srgbClr val="EAF4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5EF9BB-FC1F-8A4C-98CE-02E31EA39F39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EAF484"/>
          </a:solidFill>
          <a:ln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31516D1-D459-C04F-9425-58A65A112A1D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</a:p>
        </p:txBody>
      </p:sp>
    </p:spTree>
    <p:extLst>
      <p:ext uri="{BB962C8B-B14F-4D97-AF65-F5344CB8AC3E}">
        <p14:creationId xmlns:p14="http://schemas.microsoft.com/office/powerpoint/2010/main" val="302066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1FCF6D-F5E2-5540-937B-66D25E1EB25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EAF382"/>
          </a:solidFill>
          <a:ln>
            <a:solidFill>
              <a:srgbClr val="EAF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F8F68B-684F-8F4C-8DBB-8ACF12A5DC23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E90D08-270D-984F-BEE3-34F730AF835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EBF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1409397A-49F8-6A45-AD5A-0FE9BD25EDFF}"/>
              </a:ext>
            </a:extLst>
          </p:cNvPr>
          <p:cNvSpPr txBox="1"/>
          <p:nvPr/>
        </p:nvSpPr>
        <p:spPr>
          <a:xfrm>
            <a:off x="522690" y="108994"/>
            <a:ext cx="7036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797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9FB35B6-EBDC-B842-AAC8-EF56BE6B02A1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EAF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FE639009-7DAD-E146-8B73-830F7AE92C83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d’oeil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B81EEA-77C4-C142-9B3E-A293207D2E9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EAF283"/>
          </a:solidFill>
          <a:ln>
            <a:solidFill>
              <a:srgbClr val="EAF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6E8B4AC5-8855-6841-8407-66DF755A2133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</a:p>
        </p:txBody>
      </p:sp>
    </p:spTree>
    <p:extLst>
      <p:ext uri="{BB962C8B-B14F-4D97-AF65-F5344CB8AC3E}">
        <p14:creationId xmlns:p14="http://schemas.microsoft.com/office/powerpoint/2010/main" val="239459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A594D3-C248-2049-AF7E-384288545516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EAF382"/>
          </a:solidFill>
          <a:ln>
            <a:solidFill>
              <a:srgbClr val="EAF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008ABDC5-84D7-214D-86C7-65F463818044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0EF1F13-5E8F-F64F-9AB7-7D4FEE573AC3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EBF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31CA823-0DF0-D145-9950-9CC5A6729A0A}"/>
              </a:ext>
            </a:extLst>
          </p:cNvPr>
          <p:cNvSpPr txBox="1"/>
          <p:nvPr/>
        </p:nvSpPr>
        <p:spPr>
          <a:xfrm>
            <a:off x="522690" y="108994"/>
            <a:ext cx="6828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5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47C22A4-0329-974A-9144-5E5A02B4D44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20557E4-ABCE-1148-B9E1-AA6EC2893A49}"/>
              </a:ext>
            </a:extLst>
          </p:cNvPr>
          <p:cNvSpPr txBox="1"/>
          <p:nvPr/>
        </p:nvSpPr>
        <p:spPr>
          <a:xfrm>
            <a:off x="522690" y="108994"/>
            <a:ext cx="68518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EED8A"/>
              </a:fgClr>
              <a:bgClr>
                <a:schemeClr val="bg1"/>
              </a:bgClr>
            </a:pattFill>
            <a:ln>
              <a:solidFill>
                <a:srgbClr val="FEE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</p:spTree>
    <p:extLst>
      <p:ext uri="{BB962C8B-B14F-4D97-AF65-F5344CB8AC3E}">
        <p14:creationId xmlns:p14="http://schemas.microsoft.com/office/powerpoint/2010/main" val="260901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310569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828671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837615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FFEBC4"/>
          </a:solidFill>
          <a:ln>
            <a:solidFill>
              <a:srgbClr val="FFEB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ÉCRITURE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FFF9C5"/>
          </a:solidFill>
          <a:ln>
            <a:solidFill>
              <a:srgbClr val="FFF9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GRAMMAIRE</a:t>
            </a:r>
          </a:p>
        </p:txBody>
      </p:sp>
    </p:spTree>
    <p:extLst>
      <p:ext uri="{BB962C8B-B14F-4D97-AF65-F5344CB8AC3E}">
        <p14:creationId xmlns:p14="http://schemas.microsoft.com/office/powerpoint/2010/main" val="133400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EED8A"/>
              </a:fgClr>
              <a:bgClr>
                <a:schemeClr val="bg1"/>
              </a:bgClr>
            </a:pattFill>
            <a:ln>
              <a:solidFill>
                <a:srgbClr val="FEE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5EF9BB-FC1F-8A4C-98CE-02E31EA39F39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31516D1-D459-C04F-9425-58A65A112A1D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</a:p>
        </p:txBody>
      </p:sp>
    </p:spTree>
    <p:extLst>
      <p:ext uri="{BB962C8B-B14F-4D97-AF65-F5344CB8AC3E}">
        <p14:creationId xmlns:p14="http://schemas.microsoft.com/office/powerpoint/2010/main" val="191109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90CEE-8E81-AC4D-96AC-2E028543FE7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B828794-0610-664B-AD00-01B0313D3EAB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774E91A-135D-BD48-8D78-93B2F5C56056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65978FC-4FBA-1F40-A9FE-C904757196B3}"/>
              </a:ext>
            </a:extLst>
          </p:cNvPr>
          <p:cNvSpPr txBox="1"/>
          <p:nvPr/>
        </p:nvSpPr>
        <p:spPr>
          <a:xfrm>
            <a:off x="522690" y="108994"/>
            <a:ext cx="67411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3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3B81EEA-77C4-C142-9B3E-A293207D2E9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6E8B4AC5-8855-6841-8407-66DF755A2133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AC8218-A3B6-3843-B9A3-D318D651302A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DB6CB33-BF45-EA4E-B308-C1648EE3628E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d’oeil</a:t>
            </a:r>
          </a:p>
        </p:txBody>
      </p:sp>
    </p:spTree>
    <p:extLst>
      <p:ext uri="{BB962C8B-B14F-4D97-AF65-F5344CB8AC3E}">
        <p14:creationId xmlns:p14="http://schemas.microsoft.com/office/powerpoint/2010/main" val="217863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430857B-DC55-D242-8839-7BBCD42685EB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C3F754E-203B-424D-A730-3AA73D100C10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F831404-72B4-D44C-8BB3-A2528211E4B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D6986C-C432-264F-B94F-EEFB8CB3DF51}"/>
              </a:ext>
            </a:extLst>
          </p:cNvPr>
          <p:cNvSpPr txBox="1"/>
          <p:nvPr/>
        </p:nvSpPr>
        <p:spPr>
          <a:xfrm>
            <a:off x="522690" y="108994"/>
            <a:ext cx="6840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D586"/>
          </a:solidFill>
          <a:ln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D586"/>
              </a:fgClr>
              <a:bgClr>
                <a:schemeClr val="bg1"/>
              </a:bgClr>
            </a:pattFill>
            <a:ln>
              <a:solidFill>
                <a:srgbClr val="FFD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F5EB1D9-8062-104E-8A86-7E14608A4261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D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0A13F33-1B50-6F4D-9B4B-9D801776F219}"/>
              </a:ext>
            </a:extLst>
          </p:cNvPr>
          <p:cNvSpPr txBox="1"/>
          <p:nvPr/>
        </p:nvSpPr>
        <p:spPr>
          <a:xfrm>
            <a:off x="522690" y="108994"/>
            <a:ext cx="68771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2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D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D586"/>
              </a:fgClr>
              <a:bgClr>
                <a:schemeClr val="bg1"/>
              </a:bgClr>
            </a:pattFill>
            <a:ln>
              <a:solidFill>
                <a:srgbClr val="FFD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D586"/>
            </a:fgClr>
            <a:bgClr>
              <a:schemeClr val="bg1"/>
            </a:bgClr>
          </a:pattFill>
          <a:ln w="12700"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59D874-DFAF-4A47-985B-AA9D55342FA5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D586"/>
          </a:solidFill>
          <a:ln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765BBE-E764-3944-A07A-3734E9B9F05C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</a:p>
        </p:txBody>
      </p:sp>
    </p:spTree>
    <p:extLst>
      <p:ext uri="{BB962C8B-B14F-4D97-AF65-F5344CB8AC3E}">
        <p14:creationId xmlns:p14="http://schemas.microsoft.com/office/powerpoint/2010/main" val="2737131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2D19BAA-168C-0B41-AD3F-E09AD83F0EB5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D586"/>
          </a:solidFill>
          <a:ln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2DD126D-4F67-D547-B1FA-CA53F75DE9BC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3F9C2A6-86C8-9C4C-9BE9-23253103400E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D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D918811D-18F6-8943-9183-38E26688517A}"/>
              </a:ext>
            </a:extLst>
          </p:cNvPr>
          <p:cNvSpPr txBox="1"/>
          <p:nvPr/>
        </p:nvSpPr>
        <p:spPr>
          <a:xfrm>
            <a:off x="522690" y="108994"/>
            <a:ext cx="68913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2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DCD235A-8CBF-6043-8500-5DAFCE919570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D586"/>
          </a:solidFill>
          <a:ln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55353BE7-D2CE-7B4F-97D9-3656CC108996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4DB2D91-4316-2F4A-BA14-3AF738A41394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D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D9D21FD0-8994-624F-89D1-0E8257B5FD11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d’oeil</a:t>
            </a:r>
          </a:p>
        </p:txBody>
      </p:sp>
    </p:spTree>
    <p:extLst>
      <p:ext uri="{BB962C8B-B14F-4D97-AF65-F5344CB8AC3E}">
        <p14:creationId xmlns:p14="http://schemas.microsoft.com/office/powerpoint/2010/main" val="363554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 w="12700"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D586"/>
                </a:fgClr>
                <a:bgClr>
                  <a:schemeClr val="bg1"/>
                </a:bgClr>
              </a:pattFill>
              <a:ln>
                <a:solidFill>
                  <a:srgbClr val="FFD5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F831404-72B4-D44C-8BB3-A2528211E4B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D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D6986C-C432-264F-B94F-EEFB8CB3DF51}"/>
              </a:ext>
            </a:extLst>
          </p:cNvPr>
          <p:cNvSpPr txBox="1"/>
          <p:nvPr/>
        </p:nvSpPr>
        <p:spPr>
          <a:xfrm>
            <a:off x="522690" y="108994"/>
            <a:ext cx="68295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1FEBA4-493F-C745-8970-67EB59685EDD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D586"/>
          </a:solidFill>
          <a:ln>
            <a:solidFill>
              <a:srgbClr val="FFD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199CD59C-B5A6-6646-9970-013332DACC82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74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CB94"/>
              </a:fgClr>
              <a:bgClr>
                <a:schemeClr val="bg1"/>
              </a:bgClr>
            </a:pattFill>
            <a:ln>
              <a:solidFill>
                <a:srgbClr val="FFC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F5EB1D9-8062-104E-8A86-7E14608A4261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0A13F33-1B50-6F4D-9B4B-9D801776F219}"/>
              </a:ext>
            </a:extLst>
          </p:cNvPr>
          <p:cNvSpPr txBox="1"/>
          <p:nvPr/>
        </p:nvSpPr>
        <p:spPr>
          <a:xfrm>
            <a:off x="522690" y="108994"/>
            <a:ext cx="7036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7036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86157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58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F5F9C0"/>
          </a:solidFill>
          <a:ln>
            <a:solidFill>
              <a:srgbClr val="F5F9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ORTHOGRAPHE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E9F7D1"/>
          </a:solidFill>
          <a:ln>
            <a:solidFill>
              <a:srgbClr val="E9F7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LEXIQUE</a:t>
            </a:r>
          </a:p>
        </p:txBody>
      </p:sp>
    </p:spTree>
    <p:extLst>
      <p:ext uri="{BB962C8B-B14F-4D97-AF65-F5344CB8AC3E}">
        <p14:creationId xmlns:p14="http://schemas.microsoft.com/office/powerpoint/2010/main" val="330624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CB94"/>
              </a:fgClr>
              <a:bgClr>
                <a:schemeClr val="bg1"/>
              </a:bgClr>
            </a:pattFill>
            <a:ln>
              <a:solidFill>
                <a:srgbClr val="FFC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59D874-DFAF-4A47-985B-AA9D55342FA5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765BBE-E764-3944-A07A-3734E9B9F05C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</a:p>
        </p:txBody>
      </p:sp>
    </p:spTree>
    <p:extLst>
      <p:ext uri="{BB962C8B-B14F-4D97-AF65-F5344CB8AC3E}">
        <p14:creationId xmlns:p14="http://schemas.microsoft.com/office/powerpoint/2010/main" val="1476017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2D19BAA-168C-0B41-AD3F-E09AD83F0EB5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2DD126D-4F67-D547-B1FA-CA53F75DE9BC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3F9C2A6-86C8-9C4C-9BE9-23253103400E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D918811D-18F6-8943-9183-38E26688517A}"/>
              </a:ext>
            </a:extLst>
          </p:cNvPr>
          <p:cNvSpPr txBox="1"/>
          <p:nvPr/>
        </p:nvSpPr>
        <p:spPr>
          <a:xfrm>
            <a:off x="522690" y="108994"/>
            <a:ext cx="67411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41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DCD235A-8CBF-6043-8500-5DAFCE919570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55353BE7-D2CE-7B4F-97D9-3656CC108996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4DB2D91-4316-2F4A-BA14-3AF738A41394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D9D21FD0-8994-624F-89D1-0E8257B5FD11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d’oeil</a:t>
            </a:r>
          </a:p>
        </p:txBody>
      </p:sp>
    </p:spTree>
    <p:extLst>
      <p:ext uri="{BB962C8B-B14F-4D97-AF65-F5344CB8AC3E}">
        <p14:creationId xmlns:p14="http://schemas.microsoft.com/office/powerpoint/2010/main" val="1950334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F831404-72B4-D44C-8BB3-A2528211E4B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D6986C-C432-264F-B94F-EEFB8CB3DF51}"/>
              </a:ext>
            </a:extLst>
          </p:cNvPr>
          <p:cNvSpPr txBox="1"/>
          <p:nvPr/>
        </p:nvSpPr>
        <p:spPr>
          <a:xfrm>
            <a:off x="522690" y="108994"/>
            <a:ext cx="7036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1FEBA4-493F-C745-8970-67EB59685EDD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199CD59C-B5A6-6646-9970-013332DACC82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5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290690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44845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68988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DBF1E1"/>
          </a:solidFill>
          <a:ln>
            <a:solidFill>
              <a:srgbClr val="DBF1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LANGUES VIVANTES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E9F7F3"/>
          </a:solidFill>
          <a:ln>
            <a:solidFill>
              <a:srgbClr val="EAF8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PRATIQUES ARTISTIQUES</a:t>
            </a:r>
          </a:p>
        </p:txBody>
      </p:sp>
    </p:spTree>
    <p:extLst>
      <p:ext uri="{BB962C8B-B14F-4D97-AF65-F5344CB8AC3E}">
        <p14:creationId xmlns:p14="http://schemas.microsoft.com/office/powerpoint/2010/main" val="33089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7036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86157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58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E1EFFB"/>
          </a:solidFill>
          <a:ln>
            <a:solidFill>
              <a:srgbClr val="E1EF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ÉD. PHYSIQUE ET SPORTIVE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E6EDFD"/>
          </a:solidFill>
          <a:ln>
            <a:solidFill>
              <a:srgbClr val="E6EDF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ENSEIGN. MORAL ET CIVIQUE</a:t>
            </a:r>
          </a:p>
        </p:txBody>
      </p:sp>
    </p:spTree>
    <p:extLst>
      <p:ext uri="{BB962C8B-B14F-4D97-AF65-F5344CB8AC3E}">
        <p14:creationId xmlns:p14="http://schemas.microsoft.com/office/powerpoint/2010/main" val="229071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270813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44845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68988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F8DAD7"/>
          </a:solidFill>
          <a:ln>
            <a:solidFill>
              <a:srgbClr val="F8DA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HISTOIRE / GÉOGRAPHIE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FFDFC8"/>
          </a:solidFill>
          <a:ln>
            <a:solidFill>
              <a:srgbClr val="FFDFC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SCIENCES ET TECHNOLOGIE</a:t>
            </a:r>
          </a:p>
        </p:txBody>
      </p:sp>
    </p:spTree>
    <p:extLst>
      <p:ext uri="{BB962C8B-B14F-4D97-AF65-F5344CB8AC3E}">
        <p14:creationId xmlns:p14="http://schemas.microsoft.com/office/powerpoint/2010/main" val="420961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7036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86157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58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EBF8F4"/>
          </a:solidFill>
          <a:ln>
            <a:solidFill>
              <a:srgbClr val="EBF8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NOMBRES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E2F5D0"/>
          </a:solidFill>
          <a:ln>
            <a:solidFill>
              <a:srgbClr val="E2F5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CALCUL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2222A0-B6FD-6B0C-58AA-951FD78B6045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FFEBC4"/>
          </a:solidFill>
          <a:ln>
            <a:solidFill>
              <a:srgbClr val="FFEB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NOMBRES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9E8811-EB71-336A-8154-8FFECCE68C1E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FFF9C5"/>
          </a:solidFill>
          <a:ln>
            <a:solidFill>
              <a:srgbClr val="FFF9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CALCUL</a:t>
            </a:r>
          </a:p>
        </p:txBody>
      </p:sp>
    </p:spTree>
    <p:extLst>
      <p:ext uri="{BB962C8B-B14F-4D97-AF65-F5344CB8AC3E}">
        <p14:creationId xmlns:p14="http://schemas.microsoft.com/office/powerpoint/2010/main" val="4286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260059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7E5C3"/>
          </a:solidFill>
          <a:ln>
            <a:solidFill>
              <a:srgbClr val="B7E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7E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44845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68988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F6FAC0"/>
          </a:solidFill>
          <a:ln>
            <a:solidFill>
              <a:srgbClr val="F6FA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GRANDEURS ET MESURES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FFF6C5"/>
          </a:solidFill>
          <a:ln>
            <a:solidFill>
              <a:srgbClr val="FFF6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ESPACE ET GÉOMÉTRIE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42B167-A7CB-B224-8792-4B441CBAAFAA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F5F9C0"/>
          </a:solidFill>
          <a:ln>
            <a:solidFill>
              <a:srgbClr val="F5F9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GRANDEURS ET MESURES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5D65B6-7C14-2A14-9EE2-C48809D6A82C}"/>
              </a:ext>
            </a:extLst>
          </p:cNvPr>
          <p:cNvSpPr txBox="1"/>
          <p:nvPr/>
        </p:nvSpPr>
        <p:spPr>
          <a:xfrm>
            <a:off x="3994735" y="1128627"/>
            <a:ext cx="3017989" cy="307777"/>
          </a:xfrm>
          <a:prstGeom prst="rect">
            <a:avLst/>
          </a:prstGeom>
          <a:solidFill>
            <a:srgbClr val="E9F7D1"/>
          </a:solidFill>
          <a:ln>
            <a:solidFill>
              <a:srgbClr val="E9F7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ESPACE ET GÉOMÉTRIE</a:t>
            </a:r>
          </a:p>
        </p:txBody>
      </p:sp>
    </p:spTree>
    <p:extLst>
      <p:ext uri="{BB962C8B-B14F-4D97-AF65-F5344CB8AC3E}">
        <p14:creationId xmlns:p14="http://schemas.microsoft.com/office/powerpoint/2010/main" val="149912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D2EEA3"/>
          </a:solidFill>
          <a:ln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47C22A4-0329-974A-9144-5E5A02B4D44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D2E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20557E4-ABCE-1148-B9E1-AA6EC2893A49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D2EEA3"/>
              </a:fgClr>
              <a:bgClr>
                <a:schemeClr val="bg1"/>
              </a:bgClr>
            </a:pattFill>
            <a:ln>
              <a:solidFill>
                <a:srgbClr val="D2EE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D2EEA3"/>
            </a:fgClr>
            <a:bgClr>
              <a:schemeClr val="bg1"/>
            </a:bgClr>
          </a:pattFill>
          <a:ln w="12700">
            <a:solidFill>
              <a:srgbClr val="D2E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</p:spTree>
    <p:extLst>
      <p:ext uri="{BB962C8B-B14F-4D97-AF65-F5344CB8AC3E}">
        <p14:creationId xmlns:p14="http://schemas.microsoft.com/office/powerpoint/2010/main" val="1743539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2" id="{925615E7-761C-AD45-A2EA-4E9783A4B3DB}" vid="{7AAAD923-143F-D64E-80AB-F3EDB7464CC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9</TotalTime>
  <Words>580</Words>
  <Application>Microsoft Macintosh PowerPoint</Application>
  <PresentationFormat>Personnalisé</PresentationFormat>
  <Paragraphs>219</Paragraphs>
  <Slides>33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Calibri</vt:lpstr>
      <vt:lpstr>Baskerville</vt:lpstr>
      <vt:lpstr>HELLOHAPPY</vt:lpstr>
      <vt:lpstr>Calibri Light</vt:lpstr>
      <vt:lpstr>Arial</vt:lpstr>
      <vt:lpstr>Avenir Next Condensed</vt:lpstr>
      <vt:lpstr>WATERMELONFAMILY-THIN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2</cp:revision>
  <dcterms:created xsi:type="dcterms:W3CDTF">2023-05-07T17:36:13Z</dcterms:created>
  <dcterms:modified xsi:type="dcterms:W3CDTF">2024-07-09T00:14:47Z</dcterms:modified>
</cp:coreProperties>
</file>