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45"/>
  </p:notesMasterIdLst>
  <p:sldIdLst>
    <p:sldId id="972" r:id="rId2"/>
    <p:sldId id="901" r:id="rId3"/>
    <p:sldId id="902" r:id="rId4"/>
    <p:sldId id="903" r:id="rId5"/>
    <p:sldId id="904" r:id="rId6"/>
    <p:sldId id="905" r:id="rId7"/>
    <p:sldId id="906" r:id="rId8"/>
    <p:sldId id="907" r:id="rId9"/>
    <p:sldId id="843" r:id="rId10"/>
    <p:sldId id="909" r:id="rId11"/>
    <p:sldId id="899" r:id="rId12"/>
    <p:sldId id="854" r:id="rId13"/>
    <p:sldId id="760" r:id="rId14"/>
    <p:sldId id="798" r:id="rId15"/>
    <p:sldId id="799" r:id="rId16"/>
    <p:sldId id="922" r:id="rId17"/>
    <p:sldId id="923" r:id="rId18"/>
    <p:sldId id="924" r:id="rId19"/>
    <p:sldId id="925" r:id="rId20"/>
    <p:sldId id="926" r:id="rId21"/>
    <p:sldId id="930" r:id="rId22"/>
    <p:sldId id="931" r:id="rId23"/>
    <p:sldId id="935" r:id="rId24"/>
    <p:sldId id="936" r:id="rId25"/>
    <p:sldId id="937" r:id="rId26"/>
    <p:sldId id="938" r:id="rId27"/>
    <p:sldId id="939" r:id="rId28"/>
    <p:sldId id="943" r:id="rId29"/>
    <p:sldId id="944" r:id="rId30"/>
    <p:sldId id="948" r:id="rId31"/>
    <p:sldId id="949" r:id="rId32"/>
    <p:sldId id="950" r:id="rId33"/>
    <p:sldId id="951" r:id="rId34"/>
    <p:sldId id="952" r:id="rId35"/>
    <p:sldId id="956" r:id="rId36"/>
    <p:sldId id="957" r:id="rId37"/>
    <p:sldId id="961" r:id="rId38"/>
    <p:sldId id="962" r:id="rId39"/>
    <p:sldId id="963" r:id="rId40"/>
    <p:sldId id="964" r:id="rId41"/>
    <p:sldId id="965" r:id="rId42"/>
    <p:sldId id="969" r:id="rId43"/>
    <p:sldId id="970" r:id="rId44"/>
  </p:sldIdLst>
  <p:sldSz cx="7559675" cy="10691813"/>
  <p:notesSz cx="6858000" cy="9144000"/>
  <p:embeddedFontLst>
    <p:embeddedFont>
      <p:font typeface="Avenir Next Condensed" panose="020B050602020202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HELLOHAPPY" panose="02000603000000000000" pitchFamily="2" charset="0"/>
      <p:regular r:id="rId56"/>
    </p:embeddedFont>
    <p:embeddedFont>
      <p:font typeface="WATERMELONFAMILY-THIN" panose="02000506000000020004" pitchFamily="2" charset="0"/>
      <p:regular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40"/>
  </p:normalViewPr>
  <p:slideViewPr>
    <p:cSldViewPr snapToGrid="0" snapToObjects="1">
      <p:cViewPr varScale="1">
        <p:scale>
          <a:sx n="61" d="100"/>
          <a:sy n="61" d="100"/>
        </p:scale>
        <p:origin x="288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5BA2-6B6E-644B-ABC7-5BB5DD2FF951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5BAC-54C9-A647-8B00-BC357BFE0A05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561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11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95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61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76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629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608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308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0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07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88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44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19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52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8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19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09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61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0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296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26409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7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394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9379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1722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8236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0646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503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68722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69146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F0C7-7D33-FB44-99A1-A1423CDE6A92}" type="datetimeFigureOut">
              <a:rPr lang="fr-GP" smtClean="0"/>
              <a:t>07/05/2023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8421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C0EB96"/>
          </a:solidFill>
          <a:ln>
            <a:solidFill>
              <a:srgbClr val="C0E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C0E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68198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4776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4149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E7EBFB"/>
          </a:solidFill>
          <a:ln>
            <a:solidFill>
              <a:srgbClr val="E7EB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LANGAGE ORAL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E6F2FB"/>
          </a:solidFill>
          <a:ln>
            <a:solidFill>
              <a:srgbClr val="E6F2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val="74195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EAF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EAF484"/>
              </a:fgClr>
              <a:bgClr>
                <a:schemeClr val="bg1"/>
              </a:bgClr>
            </a:pattFill>
            <a:ln>
              <a:solidFill>
                <a:srgbClr val="EAF4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484"/>
            </a:fgClr>
            <a:bgClr>
              <a:schemeClr val="bg1"/>
            </a:bgClr>
          </a:pattFill>
          <a:ln w="12700"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5EF9BB-FC1F-8A4C-98CE-02E31EA39F39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EAF484"/>
          </a:solidFill>
          <a:ln>
            <a:solidFill>
              <a:srgbClr val="EAF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31516D1-D459-C04F-9425-58A65A112A1D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</a:p>
        </p:txBody>
      </p:sp>
    </p:spTree>
    <p:extLst>
      <p:ext uri="{BB962C8B-B14F-4D97-AF65-F5344CB8AC3E}">
        <p14:creationId xmlns:p14="http://schemas.microsoft.com/office/powerpoint/2010/main" val="293937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F1FCF6D-F5E2-5540-937B-66D25E1EB25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F8F68B-684F-8F4C-8DBB-8ACF12A5DC23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E90D08-270D-984F-BEE3-34F730AF835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1409397A-49F8-6A45-AD5A-0FE9BD25EDFF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359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9FB35B6-EBDC-B842-AAC8-EF56BE6B02A1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EAF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FE639009-7DAD-E146-8B73-830F7AE92C83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d’oeil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B81EEA-77C4-C142-9B3E-A293207D2E9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EAF283"/>
          </a:solidFill>
          <a:ln>
            <a:solidFill>
              <a:srgbClr val="EAF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6E8B4AC5-8855-6841-8407-66DF755A2133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</a:p>
        </p:txBody>
      </p:sp>
    </p:spTree>
    <p:extLst>
      <p:ext uri="{BB962C8B-B14F-4D97-AF65-F5344CB8AC3E}">
        <p14:creationId xmlns:p14="http://schemas.microsoft.com/office/powerpoint/2010/main" val="186022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 w="12700"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EAF183"/>
                </a:fgClr>
                <a:bgClr>
                  <a:schemeClr val="bg1"/>
                </a:bgClr>
              </a:pattFill>
              <a:ln>
                <a:solidFill>
                  <a:srgbClr val="EAF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A594D3-C248-2049-AF7E-384288545516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008ABDC5-84D7-214D-86C7-65F463818044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0EF1F13-5E8F-F64F-9AB7-7D4FEE573AC3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31CA823-0DF0-D145-9950-9CC5A6729A0A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6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1DD562-4DAD-3F49-8C5C-4E7B2103545F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19AE3E8-DA34-1F4B-8A87-71EC7D7B0141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518F2CC-1DD7-1543-9ED4-CB1570E011F9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4B743D4-F8FB-4F45-8C18-8B47B6691949}"/>
              </a:ext>
            </a:extLst>
          </p:cNvPr>
          <p:cNvSpPr txBox="1"/>
          <p:nvPr/>
        </p:nvSpPr>
        <p:spPr>
          <a:xfrm>
            <a:off x="522690" y="108994"/>
            <a:ext cx="66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Lundi 4 septembre 2023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B0CBA56-CE6C-4140-B6B1-093965D2821A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1117240"/>
          <a:ext cx="635709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EBF482"/>
                          </a:solidFill>
                          <a:latin typeface="+mn-lt"/>
                        </a:rPr>
                        <a:t>Matériel spécifique / photocopies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EBF482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EBF482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EBF482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EBF482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EBF482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EBF482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EBE7872-D91A-F74C-A838-EEE2E59DCF4C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2503903"/>
          <a:ext cx="6357091" cy="78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EBF482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EBF482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10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6CE2BF-8A09-0C46-94D1-9087DC570978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EAF283"/>
          </a:solidFill>
          <a:ln>
            <a:solidFill>
              <a:srgbClr val="EAF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81862E0-B292-CF46-A721-7C46D9646D81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94B8FAD-7755-F747-ADAF-FFD3A2759BA0}"/>
              </a:ext>
            </a:extLst>
          </p:cNvPr>
          <p:cNvGraphicFramePr>
            <a:graphicFrameLocks noGrp="1"/>
          </p:cNvGraphicFramePr>
          <p:nvPr/>
        </p:nvGraphicFramePr>
        <p:xfrm>
          <a:off x="633791" y="278163"/>
          <a:ext cx="6357091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EBF482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EBF482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6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1989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0C645E5-981D-5040-883F-E34007CF1B14}"/>
              </a:ext>
            </a:extLst>
          </p:cNvPr>
          <p:cNvGraphicFramePr>
            <a:graphicFrameLocks noGrp="1"/>
          </p:cNvGraphicFramePr>
          <p:nvPr/>
        </p:nvGraphicFramePr>
        <p:xfrm>
          <a:off x="633790" y="8727002"/>
          <a:ext cx="63570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EBF482"/>
                          </a:solidFill>
                          <a:latin typeface="+mn-lt"/>
                        </a:rPr>
                        <a:t>Bilan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51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49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7C22A4-0329-974A-9144-5E5A02B4D44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20557E4-ABCE-1148-B9E1-AA6EC2893A49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EED8A"/>
              </a:fgClr>
              <a:bgClr>
                <a:schemeClr val="bg1"/>
              </a:bgClr>
            </a:pattFill>
            <a:ln>
              <a:solidFill>
                <a:srgbClr val="FEE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</p:spTree>
    <p:extLst>
      <p:ext uri="{BB962C8B-B14F-4D97-AF65-F5344CB8AC3E}">
        <p14:creationId xmlns:p14="http://schemas.microsoft.com/office/powerpoint/2010/main" val="260901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EED8A"/>
              </a:fgClr>
              <a:bgClr>
                <a:schemeClr val="bg1"/>
              </a:bgClr>
            </a:pattFill>
            <a:ln>
              <a:solidFill>
                <a:srgbClr val="FEE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EED8A"/>
            </a:fgClr>
            <a:bgClr>
              <a:schemeClr val="bg1"/>
            </a:bgClr>
          </a:pattFill>
          <a:ln w="12700"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5EF9BB-FC1F-8A4C-98CE-02E31EA39F39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31516D1-D459-C04F-9425-58A65A112A1D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</a:p>
        </p:txBody>
      </p:sp>
    </p:spTree>
    <p:extLst>
      <p:ext uri="{BB962C8B-B14F-4D97-AF65-F5344CB8AC3E}">
        <p14:creationId xmlns:p14="http://schemas.microsoft.com/office/powerpoint/2010/main" val="191109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90CEE-8E81-AC4D-96AC-2E028543FE7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B828794-0610-664B-AD00-01B0313D3EAB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774E91A-135D-BD48-8D78-93B2F5C56056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65978FC-4FBA-1F40-A9FE-C904757196B3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3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3B81EEA-77C4-C142-9B3E-A293207D2E9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6E8B4AC5-8855-6841-8407-66DF755A2133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AC8218-A3B6-3843-B9A3-D318D651302A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DB6CB33-BF45-EA4E-B308-C1648EE3628E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d’oeil</a:t>
            </a:r>
          </a:p>
        </p:txBody>
      </p:sp>
    </p:spTree>
    <p:extLst>
      <p:ext uri="{BB962C8B-B14F-4D97-AF65-F5344CB8AC3E}">
        <p14:creationId xmlns:p14="http://schemas.microsoft.com/office/powerpoint/2010/main" val="217863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FEA96"/>
          </a:solidFill>
          <a:ln>
            <a:solidFill>
              <a:srgbClr val="BFE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EE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409959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828671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837615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EAF8F4"/>
          </a:solidFill>
          <a:ln>
            <a:solidFill>
              <a:srgbClr val="EAF8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ÉCRITURE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E1F5CF"/>
          </a:solidFill>
          <a:ln>
            <a:solidFill>
              <a:srgbClr val="E1F5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GRAMMAIRE</a:t>
            </a:r>
          </a:p>
        </p:txBody>
      </p:sp>
    </p:spTree>
    <p:extLst>
      <p:ext uri="{BB962C8B-B14F-4D97-AF65-F5344CB8AC3E}">
        <p14:creationId xmlns:p14="http://schemas.microsoft.com/office/powerpoint/2010/main" val="133400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 w="12700"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EED8A"/>
                </a:fgClr>
                <a:bgClr>
                  <a:schemeClr val="bg1"/>
                </a:bgClr>
              </a:pattFill>
              <a:ln>
                <a:solidFill>
                  <a:srgbClr val="FEE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430857B-DC55-D242-8839-7BBCD42685EB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C3F754E-203B-424D-A730-3AA73D100C10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2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4B743D4-F8FB-4F45-8C18-8B47B6691949}"/>
              </a:ext>
            </a:extLst>
          </p:cNvPr>
          <p:cNvSpPr txBox="1"/>
          <p:nvPr/>
        </p:nvSpPr>
        <p:spPr>
          <a:xfrm>
            <a:off x="522690" y="108994"/>
            <a:ext cx="66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Lundi 6 novembre 2023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518F2CC-1DD7-1543-9ED4-CB1570E011F9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E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B0CBA56-CE6C-4140-B6B1-093965D2821A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1117240"/>
          <a:ext cx="635709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EED8A"/>
                          </a:solidFill>
                          <a:latin typeface="+mn-lt"/>
                        </a:rPr>
                        <a:t>Matériel spécifique / photocopies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EED8A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EED8A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EED8A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EED8A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EED8A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EED8A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EBE7872-D91A-F74C-A838-EEE2E59DCF4C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2503903"/>
          <a:ext cx="6357091" cy="78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EED8A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EED8A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EED8A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D22DFC8-82A3-AD41-BFB8-3B4A1E9CC2FF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FD49AA4-5FAB-E649-8B6F-A1CB70345157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6CE2BF-8A09-0C46-94D1-9087DC570978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EED8A"/>
          </a:solidFill>
          <a:ln>
            <a:solidFill>
              <a:srgbClr val="FEE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81862E0-B292-CF46-A721-7C46D9646D81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2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94B8FAD-7755-F747-ADAF-FFD3A2759BA0}"/>
              </a:ext>
            </a:extLst>
          </p:cNvPr>
          <p:cNvGraphicFramePr>
            <a:graphicFrameLocks noGrp="1"/>
          </p:cNvGraphicFramePr>
          <p:nvPr/>
        </p:nvGraphicFramePr>
        <p:xfrm>
          <a:off x="633791" y="278163"/>
          <a:ext cx="6357091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EED8A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EED8A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EED8A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6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1989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0C645E5-981D-5040-883F-E34007CF1B14}"/>
              </a:ext>
            </a:extLst>
          </p:cNvPr>
          <p:cNvGraphicFramePr>
            <a:graphicFrameLocks noGrp="1"/>
          </p:cNvGraphicFramePr>
          <p:nvPr/>
        </p:nvGraphicFramePr>
        <p:xfrm>
          <a:off x="633790" y="8727002"/>
          <a:ext cx="63570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EED8A"/>
                          </a:solidFill>
                          <a:latin typeface="+mn-lt"/>
                        </a:rPr>
                        <a:t>Bilan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EE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51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78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CB94"/>
              </a:fgClr>
              <a:bgClr>
                <a:schemeClr val="bg1"/>
              </a:bgClr>
            </a:pattFill>
            <a:ln>
              <a:solidFill>
                <a:srgbClr val="FFC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F5EB1D9-8062-104E-8A86-7E14608A4261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0A13F33-1B50-6F4D-9B4B-9D801776F219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2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EFA76BD-63FF-0049-9738-4E227930C6C5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DC92F14-47B9-1F4D-A23F-02CE0452B4E9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d’oeil</a:t>
            </a:r>
          </a:p>
        </p:txBody>
      </p:sp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CB94"/>
              </a:fgClr>
              <a:bgClr>
                <a:schemeClr val="bg1"/>
              </a:bgClr>
            </a:pattFill>
            <a:ln>
              <a:solidFill>
                <a:srgbClr val="FFC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CB94"/>
            </a:fgClr>
            <a:bgClr>
              <a:schemeClr val="bg1"/>
            </a:bgClr>
          </a:pattFill>
          <a:ln w="12700"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9D874-DFAF-4A47-985B-AA9D55342FA5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765BBE-E764-3944-A07A-3734E9B9F05C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</a:p>
        </p:txBody>
      </p:sp>
    </p:spTree>
    <p:extLst>
      <p:ext uri="{BB962C8B-B14F-4D97-AF65-F5344CB8AC3E}">
        <p14:creationId xmlns:p14="http://schemas.microsoft.com/office/powerpoint/2010/main" val="2737131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2D19BAA-168C-0B41-AD3F-E09AD83F0EB5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2DD126D-4F67-D547-B1FA-CA53F75DE9BC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3F9C2A6-86C8-9C4C-9BE9-23253103400E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D918811D-18F6-8943-9183-38E26688517A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27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DCD235A-8CBF-6043-8500-5DAFCE919570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55353BE7-D2CE-7B4F-97D9-3656CC108996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4DB2D91-4316-2F4A-BA14-3AF738A41394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9D21FD0-8994-624F-89D1-0E8257B5FD11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d’oeil</a:t>
            </a:r>
          </a:p>
        </p:txBody>
      </p:sp>
    </p:spTree>
    <p:extLst>
      <p:ext uri="{BB962C8B-B14F-4D97-AF65-F5344CB8AC3E}">
        <p14:creationId xmlns:p14="http://schemas.microsoft.com/office/powerpoint/2010/main" val="363554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 w="12700"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CB94"/>
                </a:fgClr>
                <a:bgClr>
                  <a:schemeClr val="bg1"/>
                </a:bgClr>
              </a:pattFill>
              <a:ln>
                <a:solidFill>
                  <a:srgbClr val="FFC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3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1FEBA4-493F-C745-8970-67EB59685EDD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99CD59C-B5A6-6646-9970-013332DACC82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7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4B743D4-F8FB-4F45-8C18-8B47B6691949}"/>
              </a:ext>
            </a:extLst>
          </p:cNvPr>
          <p:cNvSpPr txBox="1"/>
          <p:nvPr/>
        </p:nvSpPr>
        <p:spPr>
          <a:xfrm>
            <a:off x="522690" y="108994"/>
            <a:ext cx="66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Lundi 8 janvier 2024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518F2CC-1DD7-1543-9ED4-CB1570E011F9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B0CBA56-CE6C-4140-B6B1-093965D2821A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1117240"/>
          <a:ext cx="635709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FCB94"/>
                          </a:solidFill>
                          <a:latin typeface="+mn-lt"/>
                        </a:rPr>
                        <a:t>Matériel spécifique / photocopies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CB94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CB94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CB94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CB94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CB94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CB94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EBE7872-D91A-F74C-A838-EEE2E59DCF4C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2503903"/>
          <a:ext cx="6357091" cy="78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FCB94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FCB94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FCB94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4CE85B7-236E-CB4E-A5EB-6033CEC66E1E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7E72297-462C-F643-8445-A58CF9345ECE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2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94B8FAD-7755-F747-ADAF-FFD3A2759BA0}"/>
              </a:ext>
            </a:extLst>
          </p:cNvPr>
          <p:cNvGraphicFramePr>
            <a:graphicFrameLocks noGrp="1"/>
          </p:cNvGraphicFramePr>
          <p:nvPr/>
        </p:nvGraphicFramePr>
        <p:xfrm>
          <a:off x="633791" y="278163"/>
          <a:ext cx="6357091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FCB94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FCB94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FCB94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6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1989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0C645E5-981D-5040-883F-E34007CF1B14}"/>
              </a:ext>
            </a:extLst>
          </p:cNvPr>
          <p:cNvGraphicFramePr>
            <a:graphicFrameLocks noGrp="1"/>
          </p:cNvGraphicFramePr>
          <p:nvPr/>
        </p:nvGraphicFramePr>
        <p:xfrm>
          <a:off x="633790" y="8727002"/>
          <a:ext cx="63570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FCB94"/>
                          </a:solidFill>
                          <a:latin typeface="+mn-lt"/>
                        </a:rPr>
                        <a:t>Bilan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C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51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83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06B3C14-15C4-7540-AAF8-43638C9661B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CB94"/>
          </a:solidFill>
          <a:ln>
            <a:solidFill>
              <a:srgbClr val="FFC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6A3BB86-3321-B44D-941E-AC4AEA2C5546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3</a:t>
            </a:r>
          </a:p>
        </p:txBody>
      </p:sp>
    </p:spTree>
    <p:extLst>
      <p:ext uri="{BB962C8B-B14F-4D97-AF65-F5344CB8AC3E}">
        <p14:creationId xmlns:p14="http://schemas.microsoft.com/office/powerpoint/2010/main" val="205185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C0EB96"/>
          </a:solidFill>
          <a:ln>
            <a:solidFill>
              <a:srgbClr val="C0E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C0E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68198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86157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58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F5F9C0"/>
          </a:solidFill>
          <a:ln>
            <a:solidFill>
              <a:srgbClr val="F5F9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ORTHOGRAPHE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FFF6C5"/>
          </a:solidFill>
          <a:ln>
            <a:solidFill>
              <a:srgbClr val="FFF6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LEXIQUE</a:t>
            </a:r>
          </a:p>
        </p:txBody>
      </p:sp>
    </p:spTree>
    <p:extLst>
      <p:ext uri="{BB962C8B-B14F-4D97-AF65-F5344CB8AC3E}">
        <p14:creationId xmlns:p14="http://schemas.microsoft.com/office/powerpoint/2010/main" val="330624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E4F5"/>
              </a:fgClr>
              <a:bgClr>
                <a:schemeClr val="bg1"/>
              </a:bgClr>
            </a:pattFill>
            <a:ln>
              <a:solidFill>
                <a:srgbClr val="FFE4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CBAF76B-6D4D-A54D-8420-3F6AF718E77D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0E70BD0-2546-C949-B8B6-8CA85D057ADE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2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E4F5"/>
              </a:fgClr>
              <a:bgClr>
                <a:schemeClr val="bg1"/>
              </a:bgClr>
            </a:pattFill>
            <a:ln>
              <a:solidFill>
                <a:srgbClr val="FFE4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4F5"/>
            </a:fgClr>
            <a:bgClr>
              <a:schemeClr val="bg1"/>
            </a:bgClr>
          </a:pattFill>
          <a:ln w="12700"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C7D34-11DB-6E4C-A133-1C150417ADA8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18B234C-E40F-8444-B6F8-760472F85C34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19D511C-8624-6342-9BCE-05BEF4BFE758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d’oeil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06A2A38-331B-474D-8617-395856885C6B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E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6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D8D9816-4120-2840-8480-F84A411F432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8BEE8FD-02FC-1F4C-B9A5-EBF5DF8334C6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6F8EFF1-EEEF-9C4C-A68A-BB5A970A12AF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4CE2AE1E-AE9D-FF4F-9D4F-4B9E7CDD3E77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3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9037BC6-46DF-C342-A423-5BA73FA3EBD7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58EF44B-8EC0-494B-9A95-F63A65152972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40E50FF-2119-2F4E-88CC-C902112C7EC3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d’oeil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5D3EED0-C0C0-D54D-A097-19EB465C844A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E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31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 w="12700"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E4F5"/>
                </a:fgClr>
                <a:bgClr>
                  <a:schemeClr val="bg1"/>
                </a:bgClr>
              </a:pattFill>
              <a:ln>
                <a:solidFill>
                  <a:srgbClr val="FFE4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4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619E88-F4AA-924F-AD41-28068F7E7353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946616C-8C4E-2A4F-B355-943EC25111E7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7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4B743D4-F8FB-4F45-8C18-8B47B6691949}"/>
              </a:ext>
            </a:extLst>
          </p:cNvPr>
          <p:cNvSpPr txBox="1"/>
          <p:nvPr/>
        </p:nvSpPr>
        <p:spPr>
          <a:xfrm>
            <a:off x="522690" y="108994"/>
            <a:ext cx="66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Lundi 4 mars 2024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518F2CC-1DD7-1543-9ED4-CB1570E011F9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B0CBA56-CE6C-4140-B6B1-093965D2821A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1117240"/>
          <a:ext cx="635709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FE4F5"/>
                          </a:solidFill>
                          <a:latin typeface="+mn-lt"/>
                        </a:rPr>
                        <a:t>Matériel spécifique / photocopies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E4F5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E4F5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4F5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4F5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4F5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4F5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EBE7872-D91A-F74C-A838-EEE2E59DCF4C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2503903"/>
          <a:ext cx="6357091" cy="78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FE4F5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FE4F5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FE4F5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4074EEF-457C-064D-B77E-2FC70F89425C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9B3C582-7030-5142-A525-42A918A1DD43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5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94B8FAD-7755-F747-ADAF-FFD3A2759BA0}"/>
              </a:ext>
            </a:extLst>
          </p:cNvPr>
          <p:cNvGraphicFramePr>
            <a:graphicFrameLocks noGrp="1"/>
          </p:cNvGraphicFramePr>
          <p:nvPr/>
        </p:nvGraphicFramePr>
        <p:xfrm>
          <a:off x="633791" y="278163"/>
          <a:ext cx="6357091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FE4F5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FE4F5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FE4F5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6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1989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0C645E5-981D-5040-883F-E34007CF1B14}"/>
              </a:ext>
            </a:extLst>
          </p:cNvPr>
          <p:cNvGraphicFramePr>
            <a:graphicFrameLocks noGrp="1"/>
          </p:cNvGraphicFramePr>
          <p:nvPr/>
        </p:nvGraphicFramePr>
        <p:xfrm>
          <a:off x="633790" y="8727002"/>
          <a:ext cx="63570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FE4F5"/>
                          </a:solidFill>
                          <a:latin typeface="+mn-lt"/>
                        </a:rPr>
                        <a:t>Bilan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51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83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1382EB5-73B7-3144-B09A-757248AD8748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7A50E9A-E47C-204F-97E9-5614BA62962F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4</a:t>
            </a:r>
          </a:p>
        </p:txBody>
      </p:sp>
    </p:spTree>
    <p:extLst>
      <p:ext uri="{BB962C8B-B14F-4D97-AF65-F5344CB8AC3E}">
        <p14:creationId xmlns:p14="http://schemas.microsoft.com/office/powerpoint/2010/main" val="3131949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E6E7"/>
              </a:fgClr>
              <a:bgClr>
                <a:schemeClr val="bg1"/>
              </a:bgClr>
            </a:pattFill>
            <a:ln>
              <a:solidFill>
                <a:srgbClr val="FFE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21A6830-79A7-A840-BBCF-8A3EE297F72F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81616B4-83CB-6447-8752-4E63A8B710CA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8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 : coins arrondis 31">
            <a:extLst>
              <a:ext uri="{FF2B5EF4-FFF2-40B4-BE49-F238E27FC236}">
                <a16:creationId xmlns:a16="http://schemas.microsoft.com/office/drawing/2014/main" id="{57CBE85F-D530-9F44-9781-18E2ED6D90B7}"/>
              </a:ext>
            </a:extLst>
          </p:cNvPr>
          <p:cNvSpPr/>
          <p:nvPr/>
        </p:nvSpPr>
        <p:spPr>
          <a:xfrm>
            <a:off x="508201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 : coins arrondis 32">
            <a:extLst>
              <a:ext uri="{FF2B5EF4-FFF2-40B4-BE49-F238E27FC236}">
                <a16:creationId xmlns:a16="http://schemas.microsoft.com/office/drawing/2014/main" id="{C95242B7-52C9-6245-BCC3-DAC6A5045893}"/>
              </a:ext>
            </a:extLst>
          </p:cNvPr>
          <p:cNvSpPr/>
          <p:nvPr/>
        </p:nvSpPr>
        <p:spPr>
          <a:xfrm>
            <a:off x="4829146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5" name="Rectangle : coins arrondis 33">
            <a:extLst>
              <a:ext uri="{FF2B5EF4-FFF2-40B4-BE49-F238E27FC236}">
                <a16:creationId xmlns:a16="http://schemas.microsoft.com/office/drawing/2014/main" id="{83EB35F8-5FC5-8E42-BD94-9CC40E606DFA}"/>
              </a:ext>
            </a:extLst>
          </p:cNvPr>
          <p:cNvSpPr/>
          <p:nvPr/>
        </p:nvSpPr>
        <p:spPr>
          <a:xfrm>
            <a:off x="2931338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 : coins arrondis 34">
            <a:extLst>
              <a:ext uri="{FF2B5EF4-FFF2-40B4-BE49-F238E27FC236}">
                <a16:creationId xmlns:a16="http://schemas.microsoft.com/office/drawing/2014/main" id="{DEE8B7BD-555B-1548-BF18-C198D34CEF90}"/>
              </a:ext>
            </a:extLst>
          </p:cNvPr>
          <p:cNvSpPr/>
          <p:nvPr/>
        </p:nvSpPr>
        <p:spPr>
          <a:xfrm>
            <a:off x="495672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7" name="Rectangle : coins arrondis 35">
            <a:extLst>
              <a:ext uri="{FF2B5EF4-FFF2-40B4-BE49-F238E27FC236}">
                <a16:creationId xmlns:a16="http://schemas.microsoft.com/office/drawing/2014/main" id="{0BD357B3-9EBE-374D-BF20-594FBDDC2351}"/>
              </a:ext>
            </a:extLst>
          </p:cNvPr>
          <p:cNvSpPr/>
          <p:nvPr/>
        </p:nvSpPr>
        <p:spPr>
          <a:xfrm>
            <a:off x="428878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8" name="Rectangle : coins arrondis 36">
            <a:extLst>
              <a:ext uri="{FF2B5EF4-FFF2-40B4-BE49-F238E27FC236}">
                <a16:creationId xmlns:a16="http://schemas.microsoft.com/office/drawing/2014/main" id="{1CABFAD4-66C5-C74A-824A-681F85357C73}"/>
              </a:ext>
            </a:extLst>
          </p:cNvPr>
          <p:cNvSpPr/>
          <p:nvPr/>
        </p:nvSpPr>
        <p:spPr>
          <a:xfrm>
            <a:off x="2864544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280FE7-25AA-B34A-93EA-6362AED75F24}"/>
              </a:ext>
            </a:extLst>
          </p:cNvPr>
          <p:cNvGrpSpPr/>
          <p:nvPr/>
        </p:nvGrpSpPr>
        <p:grpSpPr>
          <a:xfrm>
            <a:off x="2899534" y="4937521"/>
            <a:ext cx="1644633" cy="1583347"/>
            <a:chOff x="2630000" y="6573488"/>
            <a:chExt cx="1765860" cy="1509990"/>
          </a:xfrm>
        </p:grpSpPr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39AE245B-F63D-FD40-A482-97AA50EC068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FFE6E7"/>
              </a:fgClr>
              <a:bgClr>
                <a:schemeClr val="bg1"/>
              </a:bgClr>
            </a:pattFill>
            <a:ln>
              <a:solidFill>
                <a:srgbClr val="FFE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090D5129-0F69-034B-B4F3-0439267FB3B1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50" name="Rectangle : coins arrondis 38">
            <a:extLst>
              <a:ext uri="{FF2B5EF4-FFF2-40B4-BE49-F238E27FC236}">
                <a16:creationId xmlns:a16="http://schemas.microsoft.com/office/drawing/2014/main" id="{91982926-541E-5C4E-A31D-FB4A32878C22}"/>
              </a:ext>
            </a:extLst>
          </p:cNvPr>
          <p:cNvSpPr/>
          <p:nvPr/>
        </p:nvSpPr>
        <p:spPr>
          <a:xfrm>
            <a:off x="4757856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1" name="Rectangle : coins arrondis 39">
            <a:extLst>
              <a:ext uri="{FF2B5EF4-FFF2-40B4-BE49-F238E27FC236}">
                <a16:creationId xmlns:a16="http://schemas.microsoft.com/office/drawing/2014/main" id="{D6A46F92-2B46-624C-BF18-84A2A7DFD387}"/>
              </a:ext>
            </a:extLst>
          </p:cNvPr>
          <p:cNvSpPr/>
          <p:nvPr/>
        </p:nvSpPr>
        <p:spPr>
          <a:xfrm>
            <a:off x="428878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2" name="Rectangle : coins arrondis 40">
            <a:extLst>
              <a:ext uri="{FF2B5EF4-FFF2-40B4-BE49-F238E27FC236}">
                <a16:creationId xmlns:a16="http://schemas.microsoft.com/office/drawing/2014/main" id="{67272B5C-E3FA-F142-A4EB-9D865F73DF32}"/>
              </a:ext>
            </a:extLst>
          </p:cNvPr>
          <p:cNvSpPr/>
          <p:nvPr/>
        </p:nvSpPr>
        <p:spPr>
          <a:xfrm>
            <a:off x="500130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3" name="Rectangle : coins arrondis 41">
            <a:extLst>
              <a:ext uri="{FF2B5EF4-FFF2-40B4-BE49-F238E27FC236}">
                <a16:creationId xmlns:a16="http://schemas.microsoft.com/office/drawing/2014/main" id="{1D33698C-EEF6-0545-A35D-A7F081BBFC29}"/>
              </a:ext>
            </a:extLst>
          </p:cNvPr>
          <p:cNvSpPr/>
          <p:nvPr/>
        </p:nvSpPr>
        <p:spPr>
          <a:xfrm>
            <a:off x="433335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4" name="Rectangle : coins arrondis 42">
            <a:extLst>
              <a:ext uri="{FF2B5EF4-FFF2-40B4-BE49-F238E27FC236}">
                <a16:creationId xmlns:a16="http://schemas.microsoft.com/office/drawing/2014/main" id="{C26170D4-8E56-8944-879E-57C0A67365FE}"/>
              </a:ext>
            </a:extLst>
          </p:cNvPr>
          <p:cNvSpPr/>
          <p:nvPr/>
        </p:nvSpPr>
        <p:spPr>
          <a:xfrm>
            <a:off x="4829146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FFE6E7"/>
            </a:fgClr>
            <a:bgClr>
              <a:schemeClr val="bg1"/>
            </a:bgClr>
          </a:pattFill>
          <a:ln w="12700"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 : coins arrondis 43">
            <a:extLst>
              <a:ext uri="{FF2B5EF4-FFF2-40B4-BE49-F238E27FC236}">
                <a16:creationId xmlns:a16="http://schemas.microsoft.com/office/drawing/2014/main" id="{F81382E9-8AF7-DD43-AC56-DB4B5A671A6B}"/>
              </a:ext>
            </a:extLst>
          </p:cNvPr>
          <p:cNvSpPr/>
          <p:nvPr/>
        </p:nvSpPr>
        <p:spPr>
          <a:xfrm>
            <a:off x="4757856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1CA5304-B9B1-8B48-B108-EF91AA6A08EE}"/>
              </a:ext>
            </a:extLst>
          </p:cNvPr>
          <p:cNvSpPr txBox="1"/>
          <p:nvPr/>
        </p:nvSpPr>
        <p:spPr>
          <a:xfrm>
            <a:off x="3129154" y="5252645"/>
            <a:ext cx="1088760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 rituels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B71AB8-2552-5F4D-ADF1-919D0B89CB1C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4B18176-1691-CF4E-B7E6-9FD4EA8A7D46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8661B67-F84B-C048-A6AE-19FFAFBF460D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d’oeil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127686E-42C5-E840-AFA4-0E6684594306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62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71E74E0C-E07B-B14E-8349-D3697569906D}"/>
              </a:ext>
            </a:extLst>
          </p:cNvPr>
          <p:cNvGrpSpPr/>
          <p:nvPr/>
        </p:nvGrpSpPr>
        <p:grpSpPr>
          <a:xfrm>
            <a:off x="640601" y="1316016"/>
            <a:ext cx="6628924" cy="8918731"/>
            <a:chOff x="412199" y="1409525"/>
            <a:chExt cx="6686455" cy="846102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3FC48B7-4551-D443-B9A2-55CB89B9E7DD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E7EE22FA-F639-1E47-8722-082B9394C43F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1E8469B0-EB74-9346-9A85-9E5D394C1D91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36B80E9-F0E5-0F48-A7C9-25A0E82E8084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61" name="Rectangle : coins arrondis 33">
                <a:extLst>
                  <a:ext uri="{FF2B5EF4-FFF2-40B4-BE49-F238E27FC236}">
                    <a16:creationId xmlns:a16="http://schemas.microsoft.com/office/drawing/2014/main" id="{91BE9EC7-0A3C-3449-8903-4FE711C66B3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2" name="Rectangle : coins arrondis 36">
                <a:extLst>
                  <a:ext uri="{FF2B5EF4-FFF2-40B4-BE49-F238E27FC236}">
                    <a16:creationId xmlns:a16="http://schemas.microsoft.com/office/drawing/2014/main" id="{A807FF2B-7790-9B49-B79A-8B8978EAF3E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9FCD1A-20BA-434F-A07B-0630AAE0BE61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59" name="Rectangle : coins arrondis 33">
                <a:extLst>
                  <a:ext uri="{FF2B5EF4-FFF2-40B4-BE49-F238E27FC236}">
                    <a16:creationId xmlns:a16="http://schemas.microsoft.com/office/drawing/2014/main" id="{8CAFF5D2-648A-A740-9D10-3FEE7D32F400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0" name="Rectangle : coins arrondis 36">
                <a:extLst>
                  <a:ext uri="{FF2B5EF4-FFF2-40B4-BE49-F238E27FC236}">
                    <a16:creationId xmlns:a16="http://schemas.microsoft.com/office/drawing/2014/main" id="{F1CD757F-5E6B-1C4C-88DD-BD7C24599A67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0D9025C-225C-F14C-8935-5B5719CE3A90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3044A6BF-AAD1-084F-B3E8-8748711A68A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F89BF6B8-0A81-E348-8F2E-44321A69E3F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DD6F452-4A16-1242-825D-23607C0FC19D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39" name="Rectangle : coins arrondis 33">
                <a:extLst>
                  <a:ext uri="{FF2B5EF4-FFF2-40B4-BE49-F238E27FC236}">
                    <a16:creationId xmlns:a16="http://schemas.microsoft.com/office/drawing/2014/main" id="{7FE384C1-8C27-0842-BCD0-1C32B316958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0" name="Rectangle : coins arrondis 36">
                <a:extLst>
                  <a:ext uri="{FF2B5EF4-FFF2-40B4-BE49-F238E27FC236}">
                    <a16:creationId xmlns:a16="http://schemas.microsoft.com/office/drawing/2014/main" id="{8E1A9200-2EBF-7C43-B94A-ABE4833090C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7428148-142B-254B-A04E-0E5B94D8A7FC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37" name="Ellipse 45">
                <a:extLst>
                  <a:ext uri="{FF2B5EF4-FFF2-40B4-BE49-F238E27FC236}">
                    <a16:creationId xmlns:a16="http://schemas.microsoft.com/office/drawing/2014/main" id="{BDB29B4F-8C3B-0044-BC1E-032AFB89019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46">
                <a:extLst>
                  <a:ext uri="{FF2B5EF4-FFF2-40B4-BE49-F238E27FC236}">
                    <a16:creationId xmlns:a16="http://schemas.microsoft.com/office/drawing/2014/main" id="{E63E4CCC-8616-F342-B6EE-B4C96BCA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CAE7C04-9CDE-804F-9EBC-526AB9C7BDCB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22DC5A6-2760-5544-A764-F300859D0C64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1221E5C5-69BF-2241-BBA3-B7180B5CF78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E54BB3B3-2D81-6244-9243-D9FE3396EBDB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7D5C97E-3058-6443-9DFF-F814FF926DBD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2CA077A-0E37-9A4B-B801-F37A22A30570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EF35150-64B2-BD4B-B4C3-D869703C4A7E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2E42119-5655-2E4E-86A2-6B0602D4661F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2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FEA96"/>
          </a:solidFill>
          <a:ln>
            <a:solidFill>
              <a:srgbClr val="BFE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EE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409959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44845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8988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FFC000">
              <a:alpha val="27451"/>
            </a:srgbClr>
          </a:solidFill>
          <a:ln>
            <a:solidFill>
              <a:srgbClr val="FFE5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LANGUES VIVANTES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FFE5C9"/>
          </a:solidFill>
          <a:ln>
            <a:solidFill>
              <a:srgbClr val="FFE5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PRATIQUES ARTISTIQUES</a:t>
            </a:r>
          </a:p>
        </p:txBody>
      </p:sp>
    </p:spTree>
    <p:extLst>
      <p:ext uri="{BB962C8B-B14F-4D97-AF65-F5344CB8AC3E}">
        <p14:creationId xmlns:p14="http://schemas.microsoft.com/office/powerpoint/2010/main" val="330891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FBA112A-0230-C248-A612-99491C0C063C}"/>
              </a:ext>
            </a:extLst>
          </p:cNvPr>
          <p:cNvGrpSpPr/>
          <p:nvPr/>
        </p:nvGrpSpPr>
        <p:grpSpPr>
          <a:xfrm>
            <a:off x="412001" y="1316016"/>
            <a:ext cx="6628924" cy="8918731"/>
            <a:chOff x="412199" y="1409525"/>
            <a:chExt cx="6686455" cy="846102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07FC86D-67F5-3440-8EB9-C5A6981A6638}"/>
                </a:ext>
              </a:extLst>
            </p:cNvPr>
            <p:cNvGrpSpPr/>
            <p:nvPr/>
          </p:nvGrpSpPr>
          <p:grpSpPr>
            <a:xfrm>
              <a:off x="412199" y="1409525"/>
              <a:ext cx="3189376" cy="2705932"/>
              <a:chOff x="3870899" y="1171786"/>
              <a:chExt cx="3189376" cy="2058082"/>
            </a:xfrm>
          </p:grpSpPr>
          <p:sp>
            <p:nvSpPr>
              <p:cNvPr id="44" name="Rectangle : coins arrondis 33">
                <a:extLst>
                  <a:ext uri="{FF2B5EF4-FFF2-40B4-BE49-F238E27FC236}">
                    <a16:creationId xmlns:a16="http://schemas.microsoft.com/office/drawing/2014/main" id="{831F1623-53A4-9F47-B8B0-5132FD94CD11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6" name="Rectangle : coins arrondis 36">
                <a:extLst>
                  <a:ext uri="{FF2B5EF4-FFF2-40B4-BE49-F238E27FC236}">
                    <a16:creationId xmlns:a16="http://schemas.microsoft.com/office/drawing/2014/main" id="{8A591FF3-D7F5-214A-85B5-A76DBBBBBBA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EED9BE8-DE9D-584D-A57F-EFC5F6C8C3C3}"/>
                </a:ext>
              </a:extLst>
            </p:cNvPr>
            <p:cNvGrpSpPr/>
            <p:nvPr/>
          </p:nvGrpSpPr>
          <p:grpSpPr>
            <a:xfrm>
              <a:off x="412199" y="7157145"/>
              <a:ext cx="3189376" cy="2705932"/>
              <a:chOff x="3870899" y="1171786"/>
              <a:chExt cx="3189376" cy="2058082"/>
            </a:xfrm>
          </p:grpSpPr>
          <p:sp>
            <p:nvSpPr>
              <p:cNvPr id="41" name="Rectangle : coins arrondis 33">
                <a:extLst>
                  <a:ext uri="{FF2B5EF4-FFF2-40B4-BE49-F238E27FC236}">
                    <a16:creationId xmlns:a16="http://schemas.microsoft.com/office/drawing/2014/main" id="{2271468B-7BF4-CB40-8398-41BB753F9F6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2" name="Rectangle : coins arrondis 36">
                <a:extLst>
                  <a:ext uri="{FF2B5EF4-FFF2-40B4-BE49-F238E27FC236}">
                    <a16:creationId xmlns:a16="http://schemas.microsoft.com/office/drawing/2014/main" id="{1C5DE39B-042A-1D40-8DF1-EC2C826F193F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3D49C11-CA6B-AE48-829A-FA5C59765568}"/>
                </a:ext>
              </a:extLst>
            </p:cNvPr>
            <p:cNvGrpSpPr/>
            <p:nvPr/>
          </p:nvGrpSpPr>
          <p:grpSpPr>
            <a:xfrm>
              <a:off x="3903525" y="4287955"/>
              <a:ext cx="3189376" cy="2705932"/>
              <a:chOff x="3870899" y="1171786"/>
              <a:chExt cx="3189376" cy="2058082"/>
            </a:xfrm>
          </p:grpSpPr>
          <p:sp>
            <p:nvSpPr>
              <p:cNvPr id="35" name="Rectangle : coins arrondis 33">
                <a:extLst>
                  <a:ext uri="{FF2B5EF4-FFF2-40B4-BE49-F238E27FC236}">
                    <a16:creationId xmlns:a16="http://schemas.microsoft.com/office/drawing/2014/main" id="{48E527E8-2F05-C543-A094-F2DFF221E64A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6" name="Rectangle : coins arrondis 36">
                <a:extLst>
                  <a:ext uri="{FF2B5EF4-FFF2-40B4-BE49-F238E27FC236}">
                    <a16:creationId xmlns:a16="http://schemas.microsoft.com/office/drawing/2014/main" id="{B811268B-B14D-7141-91A0-12484D847A0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0004631-98F6-684A-BD76-67501F4CEECA}"/>
                </a:ext>
              </a:extLst>
            </p:cNvPr>
            <p:cNvGrpSpPr/>
            <p:nvPr/>
          </p:nvGrpSpPr>
          <p:grpSpPr>
            <a:xfrm>
              <a:off x="412199" y="4289373"/>
              <a:ext cx="3189376" cy="2705932"/>
              <a:chOff x="3870899" y="1171786"/>
              <a:chExt cx="3189376" cy="2058082"/>
            </a:xfrm>
          </p:grpSpPr>
          <p:sp>
            <p:nvSpPr>
              <p:cNvPr id="32" name="Rectangle : coins arrondis 33">
                <a:extLst>
                  <a:ext uri="{FF2B5EF4-FFF2-40B4-BE49-F238E27FC236}">
                    <a16:creationId xmlns:a16="http://schemas.microsoft.com/office/drawing/2014/main" id="{101BCFDA-0E6E-3244-9151-123111ADCE36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3" name="Rectangle : coins arrondis 36">
                <a:extLst>
                  <a:ext uri="{FF2B5EF4-FFF2-40B4-BE49-F238E27FC236}">
                    <a16:creationId xmlns:a16="http://schemas.microsoft.com/office/drawing/2014/main" id="{8C99DF7E-0011-CA4E-864F-58D5A77B661A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6D6ECC-9F9A-D249-8A8F-5A89076B1A26}"/>
                </a:ext>
              </a:extLst>
            </p:cNvPr>
            <p:cNvGrpSpPr/>
            <p:nvPr/>
          </p:nvGrpSpPr>
          <p:grpSpPr>
            <a:xfrm>
              <a:off x="3896205" y="1409525"/>
              <a:ext cx="3189376" cy="2705932"/>
              <a:chOff x="3870899" y="1171786"/>
              <a:chExt cx="3189376" cy="2058082"/>
            </a:xfrm>
          </p:grpSpPr>
          <p:sp>
            <p:nvSpPr>
              <p:cNvPr id="22" name="Rectangle : coins arrondis 33">
                <a:extLst>
                  <a:ext uri="{FF2B5EF4-FFF2-40B4-BE49-F238E27FC236}">
                    <a16:creationId xmlns:a16="http://schemas.microsoft.com/office/drawing/2014/main" id="{B459F230-FFE2-9E4C-9F2A-96B7560DA9DC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23" name="Rectangle : coins arrondis 36">
                <a:extLst>
                  <a:ext uri="{FF2B5EF4-FFF2-40B4-BE49-F238E27FC236}">
                    <a16:creationId xmlns:a16="http://schemas.microsoft.com/office/drawing/2014/main" id="{04F5C664-DC88-BF4D-9E2D-6131A1A211B6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A6B6886-DFFB-844A-9EC6-74C258267C9D}"/>
                </a:ext>
              </a:extLst>
            </p:cNvPr>
            <p:cNvGrpSpPr/>
            <p:nvPr/>
          </p:nvGrpSpPr>
          <p:grpSpPr>
            <a:xfrm>
              <a:off x="3167835" y="4835759"/>
              <a:ext cx="1381993" cy="1240572"/>
              <a:chOff x="2762716" y="6648446"/>
              <a:chExt cx="1439071" cy="1240572"/>
            </a:xfrm>
          </p:grpSpPr>
          <p:sp>
            <p:nvSpPr>
              <p:cNvPr id="15" name="Ellipse 45">
                <a:extLst>
                  <a:ext uri="{FF2B5EF4-FFF2-40B4-BE49-F238E27FC236}">
                    <a16:creationId xmlns:a16="http://schemas.microsoft.com/office/drawing/2014/main" id="{7B7D6DA2-1C7C-6D42-A26C-C2CBDD4FB37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40548" y="6659528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46">
                <a:extLst>
                  <a:ext uri="{FF2B5EF4-FFF2-40B4-BE49-F238E27FC236}">
                    <a16:creationId xmlns:a16="http://schemas.microsoft.com/office/drawing/2014/main" id="{992453B7-5849-5247-A2F2-ACC5B2F7E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62716" y="6648446"/>
                <a:ext cx="1361239" cy="122949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DBA8C9-0216-3F4F-86CD-B0972F0EC569}"/>
                </a:ext>
              </a:extLst>
            </p:cNvPr>
            <p:cNvSpPr txBox="1"/>
            <p:nvPr/>
          </p:nvSpPr>
          <p:spPr>
            <a:xfrm>
              <a:off x="3145117" y="5002710"/>
              <a:ext cx="1322799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dictées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B4CC743-2769-A947-8645-59DDF8AB4A9E}"/>
                </a:ext>
              </a:extLst>
            </p:cNvPr>
            <p:cNvGrpSpPr/>
            <p:nvPr/>
          </p:nvGrpSpPr>
          <p:grpSpPr>
            <a:xfrm>
              <a:off x="3909278" y="7164618"/>
              <a:ext cx="3189376" cy="2705932"/>
              <a:chOff x="3870899" y="1171786"/>
              <a:chExt cx="3189376" cy="2058082"/>
            </a:xfrm>
          </p:grpSpPr>
          <p:sp>
            <p:nvSpPr>
              <p:cNvPr id="37" name="Rectangle : coins arrondis 33">
                <a:extLst>
                  <a:ext uri="{FF2B5EF4-FFF2-40B4-BE49-F238E27FC236}">
                    <a16:creationId xmlns:a16="http://schemas.microsoft.com/office/drawing/2014/main" id="{57FBB167-836C-4642-A535-FBB63D9D85E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8" name="Rectangle : coins arrondis 36">
                <a:extLst>
                  <a:ext uri="{FF2B5EF4-FFF2-40B4-BE49-F238E27FC236}">
                    <a16:creationId xmlns:a16="http://schemas.microsoft.com/office/drawing/2014/main" id="{8E23C4F7-2E93-5945-859E-93DFF89F5E1E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404A26D-3EDD-894A-9F16-B73047207F75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1A27A70D-0C33-3641-AB85-A5386340CD71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60AB403-622C-EE4D-88DE-4B55B400A1EB}"/>
              </a:ext>
            </a:extLst>
          </p:cNvPr>
          <p:cNvSpPr txBox="1"/>
          <p:nvPr/>
        </p:nvSpPr>
        <p:spPr>
          <a:xfrm>
            <a:off x="409960" y="108994"/>
            <a:ext cx="6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d’oeil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BF42B95A-9722-274A-9F9A-722F37F84003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FF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26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1811A3F-1155-A841-84C6-0CF4780B0912}"/>
              </a:ext>
            </a:extLst>
          </p:cNvPr>
          <p:cNvGrpSpPr/>
          <p:nvPr/>
        </p:nvGrpSpPr>
        <p:grpSpPr>
          <a:xfrm>
            <a:off x="605771" y="1339705"/>
            <a:ext cx="6503678" cy="8959323"/>
            <a:chOff x="473418" y="1171264"/>
            <a:chExt cx="6612839" cy="863441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4C9C5EE-33E4-4349-8167-ED282996C189}"/>
                </a:ext>
              </a:extLst>
            </p:cNvPr>
            <p:cNvGrpSpPr/>
            <p:nvPr/>
          </p:nvGrpSpPr>
          <p:grpSpPr>
            <a:xfrm>
              <a:off x="3894511" y="1171785"/>
              <a:ext cx="3191746" cy="2057561"/>
              <a:chOff x="4012495" y="1171785"/>
              <a:chExt cx="3191746" cy="2057561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BD6156B8-7D53-D745-A5B3-B5522DBAED9D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61900B66-7D4B-A143-9E83-893C0F53C9CF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8D899B1-A3F7-6444-9596-DC1127EEC408}"/>
                </a:ext>
              </a:extLst>
            </p:cNvPr>
            <p:cNvGrpSpPr/>
            <p:nvPr/>
          </p:nvGrpSpPr>
          <p:grpSpPr>
            <a:xfrm>
              <a:off x="475788" y="1171264"/>
              <a:ext cx="3189376" cy="2058082"/>
              <a:chOff x="3870899" y="1171786"/>
              <a:chExt cx="3189376" cy="2058082"/>
            </a:xfrm>
          </p:grpSpPr>
          <p:sp>
            <p:nvSpPr>
              <p:cNvPr id="48" name="Rectangle : coins arrondis 33">
                <a:extLst>
                  <a:ext uri="{FF2B5EF4-FFF2-40B4-BE49-F238E27FC236}">
                    <a16:creationId xmlns:a16="http://schemas.microsoft.com/office/drawing/2014/main" id="{AA6A8227-F1FE-C14F-B3EC-5F975D269224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49" name="Rectangle : coins arrondis 36">
                <a:extLst>
                  <a:ext uri="{FF2B5EF4-FFF2-40B4-BE49-F238E27FC236}">
                    <a16:creationId xmlns:a16="http://schemas.microsoft.com/office/drawing/2014/main" id="{E04FA7E8-42B3-1A43-BE44-F66CE9C26418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1540E68-2077-EF46-99B7-95A70AD9BD72}"/>
                </a:ext>
              </a:extLst>
            </p:cNvPr>
            <p:cNvGrpSpPr/>
            <p:nvPr/>
          </p:nvGrpSpPr>
          <p:grpSpPr>
            <a:xfrm>
              <a:off x="3892141" y="3412248"/>
              <a:ext cx="3191746" cy="2057561"/>
              <a:chOff x="4012495" y="1171785"/>
              <a:chExt cx="3191746" cy="2057561"/>
            </a:xfrm>
          </p:grpSpPr>
          <p:sp>
            <p:nvSpPr>
              <p:cNvPr id="51" name="Rectangle : coins arrondis 33">
                <a:extLst>
                  <a:ext uri="{FF2B5EF4-FFF2-40B4-BE49-F238E27FC236}">
                    <a16:creationId xmlns:a16="http://schemas.microsoft.com/office/drawing/2014/main" id="{60123856-3589-9448-BBCA-3A72CE135882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2" name="Rectangle : coins arrondis 36">
                <a:extLst>
                  <a:ext uri="{FF2B5EF4-FFF2-40B4-BE49-F238E27FC236}">
                    <a16:creationId xmlns:a16="http://schemas.microsoft.com/office/drawing/2014/main" id="{CB7CA1A0-323D-894B-93F0-5B6286AB04E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980E60B-E0C0-004F-B992-A07FC0A9F27D}"/>
                </a:ext>
              </a:extLst>
            </p:cNvPr>
            <p:cNvGrpSpPr/>
            <p:nvPr/>
          </p:nvGrpSpPr>
          <p:grpSpPr>
            <a:xfrm>
              <a:off x="473418" y="3411727"/>
              <a:ext cx="3189376" cy="2058082"/>
              <a:chOff x="3870899" y="1171786"/>
              <a:chExt cx="3189376" cy="2058082"/>
            </a:xfrm>
          </p:grpSpPr>
          <p:sp>
            <p:nvSpPr>
              <p:cNvPr id="54" name="Rectangle : coins arrondis 33">
                <a:extLst>
                  <a:ext uri="{FF2B5EF4-FFF2-40B4-BE49-F238E27FC236}">
                    <a16:creationId xmlns:a16="http://schemas.microsoft.com/office/drawing/2014/main" id="{026B2814-8B89-7E4C-B48B-0678E2EE0705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5" name="Rectangle : coins arrondis 36">
                <a:extLst>
                  <a:ext uri="{FF2B5EF4-FFF2-40B4-BE49-F238E27FC236}">
                    <a16:creationId xmlns:a16="http://schemas.microsoft.com/office/drawing/2014/main" id="{ACA1B792-D1E3-0F4C-9E0F-C104AD4DAD70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19DB629-4CA0-8443-92B3-B34B1057189B}"/>
                </a:ext>
              </a:extLst>
            </p:cNvPr>
            <p:cNvGrpSpPr/>
            <p:nvPr/>
          </p:nvGrpSpPr>
          <p:grpSpPr>
            <a:xfrm>
              <a:off x="3892141" y="5578071"/>
              <a:ext cx="3191746" cy="2057561"/>
              <a:chOff x="4012495" y="1171785"/>
              <a:chExt cx="3191746" cy="2057561"/>
            </a:xfrm>
          </p:grpSpPr>
          <p:sp>
            <p:nvSpPr>
              <p:cNvPr id="57" name="Rectangle : coins arrondis 33">
                <a:extLst>
                  <a:ext uri="{FF2B5EF4-FFF2-40B4-BE49-F238E27FC236}">
                    <a16:creationId xmlns:a16="http://schemas.microsoft.com/office/drawing/2014/main" id="{04E35504-C968-A14B-AC47-141C7F4CF205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 : coins arrondis 36">
                <a:extLst>
                  <a:ext uri="{FF2B5EF4-FFF2-40B4-BE49-F238E27FC236}">
                    <a16:creationId xmlns:a16="http://schemas.microsoft.com/office/drawing/2014/main" id="{A58613EF-9846-2E45-A084-6A2ED17E04D0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733F93BA-B252-9642-8192-5321AB0383F7}"/>
                </a:ext>
              </a:extLst>
            </p:cNvPr>
            <p:cNvGrpSpPr/>
            <p:nvPr/>
          </p:nvGrpSpPr>
          <p:grpSpPr>
            <a:xfrm>
              <a:off x="473418" y="5577550"/>
              <a:ext cx="3189376" cy="2058082"/>
              <a:chOff x="3870899" y="1171786"/>
              <a:chExt cx="3189376" cy="2058082"/>
            </a:xfrm>
          </p:grpSpPr>
          <p:sp>
            <p:nvSpPr>
              <p:cNvPr id="60" name="Rectangle : coins arrondis 33">
                <a:extLst>
                  <a:ext uri="{FF2B5EF4-FFF2-40B4-BE49-F238E27FC236}">
                    <a16:creationId xmlns:a16="http://schemas.microsoft.com/office/drawing/2014/main" id="{4B2C16E2-F907-D94E-9E7F-08499075C958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1" name="Rectangle : coins arrondis 36">
                <a:extLst>
                  <a:ext uri="{FF2B5EF4-FFF2-40B4-BE49-F238E27FC236}">
                    <a16:creationId xmlns:a16="http://schemas.microsoft.com/office/drawing/2014/main" id="{B69A22F3-0686-904B-B2DA-16927F4428C3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CB76F024-FB6B-F942-8E19-F0FA10242096}"/>
                </a:ext>
              </a:extLst>
            </p:cNvPr>
            <p:cNvGrpSpPr/>
            <p:nvPr/>
          </p:nvGrpSpPr>
          <p:grpSpPr>
            <a:xfrm>
              <a:off x="3892141" y="7748114"/>
              <a:ext cx="3191746" cy="2057561"/>
              <a:chOff x="4012495" y="1171785"/>
              <a:chExt cx="3191746" cy="2057561"/>
            </a:xfrm>
          </p:grpSpPr>
          <p:sp>
            <p:nvSpPr>
              <p:cNvPr id="63" name="Rectangle : coins arrondis 33">
                <a:extLst>
                  <a:ext uri="{FF2B5EF4-FFF2-40B4-BE49-F238E27FC236}">
                    <a16:creationId xmlns:a16="http://schemas.microsoft.com/office/drawing/2014/main" id="{3819B462-56C2-A845-9365-D159812E95B3}"/>
                  </a:ext>
                </a:extLst>
              </p:cNvPr>
              <p:cNvSpPr/>
              <p:nvPr/>
            </p:nvSpPr>
            <p:spPr>
              <a:xfrm>
                <a:off x="4081369" y="1245555"/>
                <a:ext cx="3122872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4" name="Rectangle : coins arrondis 36">
                <a:extLst>
                  <a:ext uri="{FF2B5EF4-FFF2-40B4-BE49-F238E27FC236}">
                    <a16:creationId xmlns:a16="http://schemas.microsoft.com/office/drawing/2014/main" id="{4FA99591-2A54-E341-92C6-5D65FC38DE83}"/>
                  </a:ext>
                </a:extLst>
              </p:cNvPr>
              <p:cNvSpPr/>
              <p:nvPr/>
            </p:nvSpPr>
            <p:spPr>
              <a:xfrm>
                <a:off x="4012495" y="1171785"/>
                <a:ext cx="3122871" cy="1983791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6BCDA62-8E83-834A-ACDA-A99AEA5C880B}"/>
                </a:ext>
              </a:extLst>
            </p:cNvPr>
            <p:cNvGrpSpPr/>
            <p:nvPr/>
          </p:nvGrpSpPr>
          <p:grpSpPr>
            <a:xfrm>
              <a:off x="473418" y="7747593"/>
              <a:ext cx="3189376" cy="2058082"/>
              <a:chOff x="3870899" y="1171786"/>
              <a:chExt cx="3189376" cy="2058082"/>
            </a:xfrm>
          </p:grpSpPr>
          <p:sp>
            <p:nvSpPr>
              <p:cNvPr id="66" name="Rectangle : coins arrondis 33">
                <a:extLst>
                  <a:ext uri="{FF2B5EF4-FFF2-40B4-BE49-F238E27FC236}">
                    <a16:creationId xmlns:a16="http://schemas.microsoft.com/office/drawing/2014/main" id="{6EB83CD9-CA1E-4A4F-8A23-C2C8617FE873}"/>
                  </a:ext>
                </a:extLst>
              </p:cNvPr>
              <p:cNvSpPr/>
              <p:nvPr/>
            </p:nvSpPr>
            <p:spPr>
              <a:xfrm>
                <a:off x="3939773" y="124555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080759 w 4195017"/>
                  <a:gd name="connsiteY2" fmla="*/ 0 h 3052965"/>
                  <a:gd name="connsiteX3" fmla="*/ 1620907 w 4195017"/>
                  <a:gd name="connsiteY3" fmla="*/ 0 h 3052965"/>
                  <a:gd name="connsiteX4" fmla="*/ 2224602 w 4195017"/>
                  <a:gd name="connsiteY4" fmla="*/ 0 h 3052965"/>
                  <a:gd name="connsiteX5" fmla="*/ 282829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126209 h 3052965"/>
                  <a:gd name="connsiteX9" fmla="*/ 4195017 w 4195017"/>
                  <a:gd name="connsiteY9" fmla="*/ 174358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3050711 w 4195017"/>
                  <a:gd name="connsiteY12" fmla="*/ 3052965 h 3052965"/>
                  <a:gd name="connsiteX13" fmla="*/ 2510563 w 4195017"/>
                  <a:gd name="connsiteY13" fmla="*/ 3052965 h 3052965"/>
                  <a:gd name="connsiteX14" fmla="*/ 1938641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906403 h 3052965"/>
                  <a:gd name="connsiteX19" fmla="*/ 0 w 4195017"/>
                  <a:gd name="connsiteY19" fmla="*/ 1289032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17131" y="273100"/>
                      <a:pt x="207737" y="-7820"/>
                      <a:pt x="508838" y="0"/>
                    </a:cubicBezTo>
                    <a:cubicBezTo>
                      <a:pt x="679741" y="75"/>
                      <a:pt x="841483" y="22860"/>
                      <a:pt x="1080759" y="0"/>
                    </a:cubicBezTo>
                    <a:cubicBezTo>
                      <a:pt x="1320035" y="-22860"/>
                      <a:pt x="1452974" y="23907"/>
                      <a:pt x="1620907" y="0"/>
                    </a:cubicBezTo>
                    <a:cubicBezTo>
                      <a:pt x="1788840" y="-23907"/>
                      <a:pt x="1952064" y="-14671"/>
                      <a:pt x="2224602" y="0"/>
                    </a:cubicBezTo>
                    <a:cubicBezTo>
                      <a:pt x="2497141" y="14671"/>
                      <a:pt x="2668036" y="-15972"/>
                      <a:pt x="2828297" y="0"/>
                    </a:cubicBezTo>
                    <a:cubicBezTo>
                      <a:pt x="2988559" y="15972"/>
                      <a:pt x="3284871" y="-35533"/>
                      <a:pt x="3686179" y="0"/>
                    </a:cubicBezTo>
                    <a:cubicBezTo>
                      <a:pt x="3914401" y="-40455"/>
                      <a:pt x="4188337" y="247486"/>
                      <a:pt x="4195017" y="508838"/>
                    </a:cubicBezTo>
                    <a:cubicBezTo>
                      <a:pt x="4204604" y="793660"/>
                      <a:pt x="4193309" y="877786"/>
                      <a:pt x="4195017" y="1126209"/>
                    </a:cubicBezTo>
                    <a:cubicBezTo>
                      <a:pt x="4196725" y="1374632"/>
                      <a:pt x="4204195" y="1501826"/>
                      <a:pt x="4195017" y="1743580"/>
                    </a:cubicBezTo>
                    <a:cubicBezTo>
                      <a:pt x="4185839" y="1985334"/>
                      <a:pt x="4190144" y="2205563"/>
                      <a:pt x="4195017" y="2544127"/>
                    </a:cubicBezTo>
                    <a:cubicBezTo>
                      <a:pt x="4204398" y="2788106"/>
                      <a:pt x="3938390" y="3001398"/>
                      <a:pt x="3686179" y="3052965"/>
                    </a:cubicBezTo>
                    <a:cubicBezTo>
                      <a:pt x="3474536" y="3078820"/>
                      <a:pt x="3322191" y="3082615"/>
                      <a:pt x="3050711" y="3052965"/>
                    </a:cubicBezTo>
                    <a:cubicBezTo>
                      <a:pt x="2779231" y="3023315"/>
                      <a:pt x="2767551" y="3072146"/>
                      <a:pt x="2510563" y="3052965"/>
                    </a:cubicBezTo>
                    <a:cubicBezTo>
                      <a:pt x="2253575" y="3033784"/>
                      <a:pt x="2138259" y="3046610"/>
                      <a:pt x="1938641" y="3052965"/>
                    </a:cubicBezTo>
                    <a:cubicBezTo>
                      <a:pt x="1739023" y="3059320"/>
                      <a:pt x="1579744" y="3071807"/>
                      <a:pt x="1239626" y="3052965"/>
                    </a:cubicBezTo>
                    <a:cubicBezTo>
                      <a:pt x="899509" y="3034123"/>
                      <a:pt x="867036" y="3066536"/>
                      <a:pt x="508838" y="3052965"/>
                    </a:cubicBezTo>
                    <a:cubicBezTo>
                      <a:pt x="275109" y="3031705"/>
                      <a:pt x="-26810" y="2792961"/>
                      <a:pt x="0" y="2544127"/>
                    </a:cubicBezTo>
                    <a:cubicBezTo>
                      <a:pt x="-23987" y="2334724"/>
                      <a:pt x="9197" y="2162522"/>
                      <a:pt x="0" y="1906403"/>
                    </a:cubicBezTo>
                    <a:cubicBezTo>
                      <a:pt x="-9197" y="1650284"/>
                      <a:pt x="25545" y="1500436"/>
                      <a:pt x="0" y="1289032"/>
                    </a:cubicBezTo>
                    <a:cubicBezTo>
                      <a:pt x="-25545" y="1077628"/>
                      <a:pt x="30962" y="83154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60913" y="243235"/>
                      <a:pt x="254435" y="-29577"/>
                      <a:pt x="508838" y="0"/>
                    </a:cubicBezTo>
                    <a:cubicBezTo>
                      <a:pt x="816384" y="-24187"/>
                      <a:pt x="996995" y="9306"/>
                      <a:pt x="1207853" y="0"/>
                    </a:cubicBezTo>
                    <a:cubicBezTo>
                      <a:pt x="1418711" y="-9306"/>
                      <a:pt x="1612544" y="-23673"/>
                      <a:pt x="1748001" y="0"/>
                    </a:cubicBezTo>
                    <a:cubicBezTo>
                      <a:pt x="1883458" y="23673"/>
                      <a:pt x="2135983" y="-28511"/>
                      <a:pt x="2351696" y="0"/>
                    </a:cubicBezTo>
                    <a:cubicBezTo>
                      <a:pt x="2567410" y="28511"/>
                      <a:pt x="2688116" y="19104"/>
                      <a:pt x="2891844" y="0"/>
                    </a:cubicBezTo>
                    <a:cubicBezTo>
                      <a:pt x="3095572" y="-19104"/>
                      <a:pt x="3484798" y="38847"/>
                      <a:pt x="3686179" y="0"/>
                    </a:cubicBezTo>
                    <a:cubicBezTo>
                      <a:pt x="3915231" y="-45399"/>
                      <a:pt x="4188866" y="160881"/>
                      <a:pt x="4195017" y="508838"/>
                    </a:cubicBezTo>
                    <a:cubicBezTo>
                      <a:pt x="4223412" y="760390"/>
                      <a:pt x="4170563" y="896799"/>
                      <a:pt x="4195017" y="1166915"/>
                    </a:cubicBezTo>
                    <a:cubicBezTo>
                      <a:pt x="4219471" y="1437031"/>
                      <a:pt x="4221387" y="1564725"/>
                      <a:pt x="4195017" y="1886050"/>
                    </a:cubicBezTo>
                    <a:cubicBezTo>
                      <a:pt x="4168647" y="2207376"/>
                      <a:pt x="4167878" y="2321617"/>
                      <a:pt x="4195017" y="2544127"/>
                    </a:cubicBezTo>
                    <a:cubicBezTo>
                      <a:pt x="4211779" y="2852280"/>
                      <a:pt x="3956493" y="3032679"/>
                      <a:pt x="3686179" y="3052965"/>
                    </a:cubicBezTo>
                    <a:cubicBezTo>
                      <a:pt x="3505601" y="3042998"/>
                      <a:pt x="3346921" y="3024347"/>
                      <a:pt x="3018937" y="3052965"/>
                    </a:cubicBezTo>
                    <a:cubicBezTo>
                      <a:pt x="2690953" y="3081583"/>
                      <a:pt x="2558197" y="3054079"/>
                      <a:pt x="2319922" y="3052965"/>
                    </a:cubicBezTo>
                    <a:cubicBezTo>
                      <a:pt x="2081648" y="3051851"/>
                      <a:pt x="1988245" y="3065530"/>
                      <a:pt x="1779774" y="3052965"/>
                    </a:cubicBezTo>
                    <a:cubicBezTo>
                      <a:pt x="1571303" y="3040400"/>
                      <a:pt x="1459410" y="3038466"/>
                      <a:pt x="1239626" y="3052965"/>
                    </a:cubicBezTo>
                    <a:cubicBezTo>
                      <a:pt x="1019842" y="3067464"/>
                      <a:pt x="792953" y="3034514"/>
                      <a:pt x="508838" y="3052965"/>
                    </a:cubicBezTo>
                    <a:cubicBezTo>
                      <a:pt x="180510" y="3077945"/>
                      <a:pt x="-10966" y="2774963"/>
                      <a:pt x="0" y="2544127"/>
                    </a:cubicBezTo>
                    <a:cubicBezTo>
                      <a:pt x="-17658" y="2274745"/>
                      <a:pt x="-30509" y="2101379"/>
                      <a:pt x="0" y="1824992"/>
                    </a:cubicBezTo>
                    <a:cubicBezTo>
                      <a:pt x="30509" y="1548605"/>
                      <a:pt x="-15178" y="1343657"/>
                      <a:pt x="0" y="1126209"/>
                    </a:cubicBezTo>
                    <a:cubicBezTo>
                      <a:pt x="15178" y="908761"/>
                      <a:pt x="10752" y="791891"/>
                      <a:pt x="0" y="508838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 w="12700"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400" dirty="0">
                  <a:solidFill>
                    <a:schemeClr val="tx1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67" name="Rectangle : coins arrondis 36">
                <a:extLst>
                  <a:ext uri="{FF2B5EF4-FFF2-40B4-BE49-F238E27FC236}">
                    <a16:creationId xmlns:a16="http://schemas.microsoft.com/office/drawing/2014/main" id="{86BC89F5-2B95-2845-9BF3-F71C98AAABF4}"/>
                  </a:ext>
                </a:extLst>
              </p:cNvPr>
              <p:cNvSpPr/>
              <p:nvPr/>
            </p:nvSpPr>
            <p:spPr>
              <a:xfrm>
                <a:off x="3870899" y="1171786"/>
                <a:ext cx="3120502" cy="1984312"/>
              </a:xfrm>
              <a:custGeom>
                <a:avLst/>
                <a:gdLst>
                  <a:gd name="connsiteX0" fmla="*/ 0 w 4195017"/>
                  <a:gd name="connsiteY0" fmla="*/ 508838 h 3052965"/>
                  <a:gd name="connsiteX1" fmla="*/ 508838 w 4195017"/>
                  <a:gd name="connsiteY1" fmla="*/ 0 h 3052965"/>
                  <a:gd name="connsiteX2" fmla="*/ 1176080 w 4195017"/>
                  <a:gd name="connsiteY2" fmla="*/ 0 h 3052965"/>
                  <a:gd name="connsiteX3" fmla="*/ 1811548 w 4195017"/>
                  <a:gd name="connsiteY3" fmla="*/ 0 h 3052965"/>
                  <a:gd name="connsiteX4" fmla="*/ 2415243 w 4195017"/>
                  <a:gd name="connsiteY4" fmla="*/ 0 h 3052965"/>
                  <a:gd name="connsiteX5" fmla="*/ 3018937 w 4195017"/>
                  <a:gd name="connsiteY5" fmla="*/ 0 h 3052965"/>
                  <a:gd name="connsiteX6" fmla="*/ 3686179 w 4195017"/>
                  <a:gd name="connsiteY6" fmla="*/ 0 h 3052965"/>
                  <a:gd name="connsiteX7" fmla="*/ 4195017 w 4195017"/>
                  <a:gd name="connsiteY7" fmla="*/ 508838 h 3052965"/>
                  <a:gd name="connsiteX8" fmla="*/ 4195017 w 4195017"/>
                  <a:gd name="connsiteY8" fmla="*/ 1227973 h 3052965"/>
                  <a:gd name="connsiteX9" fmla="*/ 4195017 w 4195017"/>
                  <a:gd name="connsiteY9" fmla="*/ 1886050 h 3052965"/>
                  <a:gd name="connsiteX10" fmla="*/ 4195017 w 4195017"/>
                  <a:gd name="connsiteY10" fmla="*/ 2544127 h 3052965"/>
                  <a:gd name="connsiteX11" fmla="*/ 3686179 w 4195017"/>
                  <a:gd name="connsiteY11" fmla="*/ 3052965 h 3052965"/>
                  <a:gd name="connsiteX12" fmla="*/ 2987164 w 4195017"/>
                  <a:gd name="connsiteY12" fmla="*/ 3052965 h 3052965"/>
                  <a:gd name="connsiteX13" fmla="*/ 2447016 w 4195017"/>
                  <a:gd name="connsiteY13" fmla="*/ 3052965 h 3052965"/>
                  <a:gd name="connsiteX14" fmla="*/ 1875095 w 4195017"/>
                  <a:gd name="connsiteY14" fmla="*/ 3052965 h 3052965"/>
                  <a:gd name="connsiteX15" fmla="*/ 1239626 w 4195017"/>
                  <a:gd name="connsiteY15" fmla="*/ 3052965 h 3052965"/>
                  <a:gd name="connsiteX16" fmla="*/ 508838 w 4195017"/>
                  <a:gd name="connsiteY16" fmla="*/ 3052965 h 3052965"/>
                  <a:gd name="connsiteX17" fmla="*/ 0 w 4195017"/>
                  <a:gd name="connsiteY17" fmla="*/ 2544127 h 3052965"/>
                  <a:gd name="connsiteX18" fmla="*/ 0 w 4195017"/>
                  <a:gd name="connsiteY18" fmla="*/ 1865697 h 3052965"/>
                  <a:gd name="connsiteX19" fmla="*/ 0 w 4195017"/>
                  <a:gd name="connsiteY19" fmla="*/ 1166915 h 3052965"/>
                  <a:gd name="connsiteX20" fmla="*/ 0 w 4195017"/>
                  <a:gd name="connsiteY20" fmla="*/ 508838 h 305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95017" h="3052965" fill="none" extrusionOk="0">
                    <a:moveTo>
                      <a:pt x="0" y="508838"/>
                    </a:moveTo>
                    <a:cubicBezTo>
                      <a:pt x="-3746" y="218404"/>
                      <a:pt x="178208" y="19851"/>
                      <a:pt x="508838" y="0"/>
                    </a:cubicBezTo>
                    <a:cubicBezTo>
                      <a:pt x="757147" y="-2388"/>
                      <a:pt x="992127" y="-15923"/>
                      <a:pt x="1176080" y="0"/>
                    </a:cubicBezTo>
                    <a:cubicBezTo>
                      <a:pt x="1360033" y="15923"/>
                      <a:pt x="1648854" y="19203"/>
                      <a:pt x="1811548" y="0"/>
                    </a:cubicBezTo>
                    <a:cubicBezTo>
                      <a:pt x="1974242" y="-19203"/>
                      <a:pt x="2187256" y="-14885"/>
                      <a:pt x="2415243" y="0"/>
                    </a:cubicBezTo>
                    <a:cubicBezTo>
                      <a:pt x="2643231" y="14885"/>
                      <a:pt x="2831858" y="-15511"/>
                      <a:pt x="3018937" y="0"/>
                    </a:cubicBezTo>
                    <a:cubicBezTo>
                      <a:pt x="3206016" y="15511"/>
                      <a:pt x="3457944" y="16871"/>
                      <a:pt x="3686179" y="0"/>
                    </a:cubicBezTo>
                    <a:cubicBezTo>
                      <a:pt x="3941108" y="30870"/>
                      <a:pt x="4136119" y="239232"/>
                      <a:pt x="4195017" y="508838"/>
                    </a:cubicBezTo>
                    <a:cubicBezTo>
                      <a:pt x="4176922" y="731983"/>
                      <a:pt x="4196470" y="912223"/>
                      <a:pt x="4195017" y="1227973"/>
                    </a:cubicBezTo>
                    <a:cubicBezTo>
                      <a:pt x="4193564" y="1543724"/>
                      <a:pt x="4163224" y="1662007"/>
                      <a:pt x="4195017" y="1886050"/>
                    </a:cubicBezTo>
                    <a:cubicBezTo>
                      <a:pt x="4226810" y="2110093"/>
                      <a:pt x="4215176" y="2267154"/>
                      <a:pt x="4195017" y="2544127"/>
                    </a:cubicBezTo>
                    <a:cubicBezTo>
                      <a:pt x="4226229" y="2768763"/>
                      <a:pt x="3951404" y="3023280"/>
                      <a:pt x="3686179" y="3052965"/>
                    </a:cubicBezTo>
                    <a:cubicBezTo>
                      <a:pt x="3379777" y="3045519"/>
                      <a:pt x="3227299" y="3072618"/>
                      <a:pt x="2987164" y="3052965"/>
                    </a:cubicBezTo>
                    <a:cubicBezTo>
                      <a:pt x="2747030" y="3033312"/>
                      <a:pt x="2683770" y="3078191"/>
                      <a:pt x="2447016" y="3052965"/>
                    </a:cubicBezTo>
                    <a:cubicBezTo>
                      <a:pt x="2210262" y="3027739"/>
                      <a:pt x="1991285" y="3026067"/>
                      <a:pt x="1875095" y="3052965"/>
                    </a:cubicBezTo>
                    <a:cubicBezTo>
                      <a:pt x="1758905" y="3079863"/>
                      <a:pt x="1535564" y="3066311"/>
                      <a:pt x="1239626" y="3052965"/>
                    </a:cubicBezTo>
                    <a:cubicBezTo>
                      <a:pt x="943688" y="3039619"/>
                      <a:pt x="720219" y="3048407"/>
                      <a:pt x="508838" y="3052965"/>
                    </a:cubicBezTo>
                    <a:cubicBezTo>
                      <a:pt x="212634" y="3101861"/>
                      <a:pt x="51083" y="2840861"/>
                      <a:pt x="0" y="2544127"/>
                    </a:cubicBezTo>
                    <a:cubicBezTo>
                      <a:pt x="-24734" y="2328709"/>
                      <a:pt x="18807" y="2127474"/>
                      <a:pt x="0" y="1865697"/>
                    </a:cubicBezTo>
                    <a:cubicBezTo>
                      <a:pt x="-18807" y="1603920"/>
                      <a:pt x="-4438" y="1497140"/>
                      <a:pt x="0" y="1166915"/>
                    </a:cubicBezTo>
                    <a:cubicBezTo>
                      <a:pt x="4438" y="836690"/>
                      <a:pt x="-8183" y="648186"/>
                      <a:pt x="0" y="508838"/>
                    </a:cubicBezTo>
                    <a:close/>
                  </a:path>
                  <a:path w="4195017" h="3052965" stroke="0" extrusionOk="0">
                    <a:moveTo>
                      <a:pt x="0" y="508838"/>
                    </a:moveTo>
                    <a:cubicBezTo>
                      <a:pt x="39064" y="204584"/>
                      <a:pt x="178432" y="20060"/>
                      <a:pt x="508838" y="0"/>
                    </a:cubicBezTo>
                    <a:cubicBezTo>
                      <a:pt x="769738" y="7304"/>
                      <a:pt x="960447" y="2490"/>
                      <a:pt x="1080759" y="0"/>
                    </a:cubicBezTo>
                    <a:cubicBezTo>
                      <a:pt x="1201071" y="-2490"/>
                      <a:pt x="1463218" y="25050"/>
                      <a:pt x="1748001" y="0"/>
                    </a:cubicBezTo>
                    <a:cubicBezTo>
                      <a:pt x="2032784" y="-25050"/>
                      <a:pt x="2153351" y="14778"/>
                      <a:pt x="2447016" y="0"/>
                    </a:cubicBezTo>
                    <a:cubicBezTo>
                      <a:pt x="2740681" y="-14778"/>
                      <a:pt x="2930509" y="-15997"/>
                      <a:pt x="3114258" y="0"/>
                    </a:cubicBezTo>
                    <a:cubicBezTo>
                      <a:pt x="3298007" y="15997"/>
                      <a:pt x="3494556" y="-28252"/>
                      <a:pt x="3686179" y="0"/>
                    </a:cubicBezTo>
                    <a:cubicBezTo>
                      <a:pt x="3922893" y="33287"/>
                      <a:pt x="4260451" y="204477"/>
                      <a:pt x="4195017" y="508838"/>
                    </a:cubicBezTo>
                    <a:cubicBezTo>
                      <a:pt x="4204909" y="648232"/>
                      <a:pt x="4181499" y="1021676"/>
                      <a:pt x="4195017" y="1166915"/>
                    </a:cubicBezTo>
                    <a:cubicBezTo>
                      <a:pt x="4208535" y="1312154"/>
                      <a:pt x="4179725" y="1601728"/>
                      <a:pt x="4195017" y="1784286"/>
                    </a:cubicBezTo>
                    <a:cubicBezTo>
                      <a:pt x="4210309" y="1966844"/>
                      <a:pt x="4223779" y="2338942"/>
                      <a:pt x="4195017" y="2544127"/>
                    </a:cubicBezTo>
                    <a:cubicBezTo>
                      <a:pt x="4226833" y="2766947"/>
                      <a:pt x="3979680" y="3039049"/>
                      <a:pt x="3686179" y="3052965"/>
                    </a:cubicBezTo>
                    <a:cubicBezTo>
                      <a:pt x="3421798" y="3026600"/>
                      <a:pt x="3242622" y="3052018"/>
                      <a:pt x="3114258" y="3052965"/>
                    </a:cubicBezTo>
                    <a:cubicBezTo>
                      <a:pt x="2985894" y="3053912"/>
                      <a:pt x="2584033" y="3030121"/>
                      <a:pt x="2447016" y="3052965"/>
                    </a:cubicBezTo>
                    <a:cubicBezTo>
                      <a:pt x="2309999" y="3075809"/>
                      <a:pt x="1910052" y="3045305"/>
                      <a:pt x="1748001" y="3052965"/>
                    </a:cubicBezTo>
                    <a:cubicBezTo>
                      <a:pt x="1585950" y="3060625"/>
                      <a:pt x="1386683" y="3047490"/>
                      <a:pt x="1176080" y="3052965"/>
                    </a:cubicBezTo>
                    <a:cubicBezTo>
                      <a:pt x="965477" y="3058440"/>
                      <a:pt x="818047" y="3042439"/>
                      <a:pt x="508838" y="3052965"/>
                    </a:cubicBezTo>
                    <a:cubicBezTo>
                      <a:pt x="218007" y="3026137"/>
                      <a:pt x="-18453" y="2848686"/>
                      <a:pt x="0" y="2544127"/>
                    </a:cubicBezTo>
                    <a:cubicBezTo>
                      <a:pt x="-11698" y="2331134"/>
                      <a:pt x="-26051" y="2055247"/>
                      <a:pt x="0" y="1926756"/>
                    </a:cubicBezTo>
                    <a:cubicBezTo>
                      <a:pt x="26051" y="1798265"/>
                      <a:pt x="10569" y="1462275"/>
                      <a:pt x="0" y="1248326"/>
                    </a:cubicBezTo>
                    <a:cubicBezTo>
                      <a:pt x="-10569" y="1034377"/>
                      <a:pt x="24930" y="850321"/>
                      <a:pt x="0" y="50883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fr-FR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CD3875A-F7CE-BD4C-A61D-2BA0C4F0263D}"/>
                </a:ext>
              </a:extLst>
            </p:cNvPr>
            <p:cNvGrpSpPr/>
            <p:nvPr/>
          </p:nvGrpSpPr>
          <p:grpSpPr>
            <a:xfrm>
              <a:off x="3139937" y="4823221"/>
              <a:ext cx="1424786" cy="1327145"/>
              <a:chOff x="2733671" y="6635908"/>
              <a:chExt cx="1483634" cy="1327145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BBB64E3-AB6A-874A-9E0F-187EF18545A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816579" y="6679358"/>
                <a:ext cx="1400726" cy="1283695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FFE6E7"/>
                </a:fgClr>
                <a:bgClr>
                  <a:schemeClr val="bg1"/>
                </a:bgClr>
              </a:pattFill>
              <a:ln>
                <a:solidFill>
                  <a:srgbClr val="FFE6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AE4C987-61D7-E445-9187-3CD3002731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671" y="6635908"/>
                <a:ext cx="1400726" cy="1283694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0F3D79-99F0-A94C-80E5-66F5E309402A}"/>
                </a:ext>
              </a:extLst>
            </p:cNvPr>
            <p:cNvSpPr txBox="1"/>
            <p:nvPr/>
          </p:nvSpPr>
          <p:spPr>
            <a:xfrm>
              <a:off x="3253559" y="4999017"/>
              <a:ext cx="1071126" cy="91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Les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jeux de la </a:t>
              </a:r>
            </a:p>
            <a:p>
              <a:pPr algn="ctr">
                <a:lnSpc>
                  <a:spcPct val="114000"/>
                </a:lnSpc>
              </a:pPr>
              <a:r>
                <a:rPr lang="fr-FR" sz="1600" dirty="0">
                  <a:latin typeface="HELLOHAPPY" panose="02000603000000000000" pitchFamily="2" charset="0"/>
                  <a:ea typeface="HELLOHAPPY" panose="02000603000000000000" pitchFamily="2" charset="0"/>
                </a:rPr>
                <a:t>période</a:t>
              </a: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F831404-72B4-D44C-8BB3-A2528211E4B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D6986C-C432-264F-B94F-EEFB8CB3DF51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5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8570BD-9729-9945-A232-289E8173C889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9CD54F6D-AA07-E647-9AE9-A769D2817A03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06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4B743D4-F8FB-4F45-8C18-8B47B6691949}"/>
              </a:ext>
            </a:extLst>
          </p:cNvPr>
          <p:cNvSpPr txBox="1"/>
          <p:nvPr/>
        </p:nvSpPr>
        <p:spPr>
          <a:xfrm>
            <a:off x="522690" y="108994"/>
            <a:ext cx="66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Lundi 29 avril 2024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518F2CC-1DD7-1543-9ED4-CB1570E011F9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FFE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B0CBA56-CE6C-4140-B6B1-093965D2821A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1117240"/>
          <a:ext cx="635709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FE6E7"/>
                          </a:solidFill>
                          <a:latin typeface="+mn-lt"/>
                        </a:rPr>
                        <a:t>Matériel spécifique / photocopies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E6E7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E6E7"/>
                          </a:solidFill>
                          <a:latin typeface="+mj-lt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6E7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6E7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6E7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FFE6E7"/>
                          </a:solidFill>
                          <a:latin typeface="+mn-lt"/>
                          <a:ea typeface="+mn-ea"/>
                          <a:cs typeface="+mn-cs"/>
                        </a:rPr>
                        <a:t>◼︎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EBE7872-D91A-F74C-A838-EEE2E59DCF4C}"/>
              </a:ext>
            </a:extLst>
          </p:cNvPr>
          <p:cNvGraphicFramePr>
            <a:graphicFrameLocks noGrp="1"/>
          </p:cNvGraphicFramePr>
          <p:nvPr/>
        </p:nvGraphicFramePr>
        <p:xfrm>
          <a:off x="652063" y="2503903"/>
          <a:ext cx="6357091" cy="78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FE6E7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FE6E7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FE6E7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3998DB3-88A0-1244-8E87-39E447D38B78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AA32B3E-BBF4-3E42-BD81-BEA59387BC9F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59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94B8FAD-7755-F747-ADAF-FFD3A2759BA0}"/>
              </a:ext>
            </a:extLst>
          </p:cNvPr>
          <p:cNvGraphicFramePr>
            <a:graphicFrameLocks noGrp="1"/>
          </p:cNvGraphicFramePr>
          <p:nvPr/>
        </p:nvGraphicFramePr>
        <p:xfrm>
          <a:off x="633791" y="278163"/>
          <a:ext cx="6357091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82">
                  <a:extLst>
                    <a:ext uri="{9D8B030D-6E8A-4147-A177-3AD203B41FA5}">
                      <a16:colId xmlns:a16="http://schemas.microsoft.com/office/drawing/2014/main" val="3699993773"/>
                    </a:ext>
                  </a:extLst>
                </a:gridCol>
                <a:gridCol w="5407909">
                  <a:extLst>
                    <a:ext uri="{9D8B030D-6E8A-4147-A177-3AD203B41FA5}">
                      <a16:colId xmlns:a16="http://schemas.microsoft.com/office/drawing/2014/main" val="816075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rgbClr val="FFE6E7"/>
                          </a:solidFill>
                          <a:latin typeface="+mn-lt"/>
                          <a:ea typeface="+mn-ea"/>
                          <a:cs typeface="+mn-cs"/>
                        </a:rPr>
                        <a:t>Horaires</a:t>
                      </a:r>
                      <a:endParaRPr lang="fr-FR" sz="1300" dirty="0">
                        <a:solidFill>
                          <a:srgbClr val="FFE6E7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rgbClr val="FFE6E7"/>
                          </a:solidFill>
                          <a:latin typeface="+mn-lt"/>
                        </a:rPr>
                        <a:t>Objectifs / déroulement / modalités de travail</a:t>
                      </a: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89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7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0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4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8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0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3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7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8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3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7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4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8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6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6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DCA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1989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0C645E5-981D-5040-883F-E34007CF1B14}"/>
              </a:ext>
            </a:extLst>
          </p:cNvPr>
          <p:cNvGraphicFramePr>
            <a:graphicFrameLocks noGrp="1"/>
          </p:cNvGraphicFramePr>
          <p:nvPr/>
        </p:nvGraphicFramePr>
        <p:xfrm>
          <a:off x="633790" y="8727002"/>
          <a:ext cx="63570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61">
                  <a:extLst>
                    <a:ext uri="{9D8B030D-6E8A-4147-A177-3AD203B41FA5}">
                      <a16:colId xmlns:a16="http://schemas.microsoft.com/office/drawing/2014/main" val="3525926314"/>
                    </a:ext>
                  </a:extLst>
                </a:gridCol>
                <a:gridCol w="3184230">
                  <a:extLst>
                    <a:ext uri="{9D8B030D-6E8A-4147-A177-3AD203B41FA5}">
                      <a16:colId xmlns:a16="http://schemas.microsoft.com/office/drawing/2014/main" val="3630196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FFE6E7"/>
                          </a:solidFill>
                          <a:latin typeface="+mn-lt"/>
                        </a:rPr>
                        <a:t>Bilan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ACE2D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56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solidFill>
                          <a:srgbClr val="EBF48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EBF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5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558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048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A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251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rgbClr val="EBF4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A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983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BBA961D-C926-0547-9851-36641A82F149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FFE6E7"/>
          </a:solidFill>
          <a:ln>
            <a:solidFill>
              <a:srgbClr val="FFE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643F033-BF34-F646-97D5-9EA795B459CF}"/>
              </a:ext>
            </a:extLst>
          </p:cNvPr>
          <p:cNvSpPr/>
          <p:nvPr/>
        </p:nvSpPr>
        <p:spPr>
          <a:xfrm>
            <a:off x="7209905" y="9389942"/>
            <a:ext cx="216000" cy="1121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5</a:t>
            </a:r>
          </a:p>
        </p:txBody>
      </p:sp>
    </p:spTree>
    <p:extLst>
      <p:ext uri="{BB962C8B-B14F-4D97-AF65-F5344CB8AC3E}">
        <p14:creationId xmlns:p14="http://schemas.microsoft.com/office/powerpoint/2010/main" val="415775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C0EB96"/>
          </a:solidFill>
          <a:ln>
            <a:solidFill>
              <a:srgbClr val="C0E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C0E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68198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86157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58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FFE4F5"/>
          </a:solidFill>
          <a:ln>
            <a:solidFill>
              <a:srgbClr val="FFE4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ÉD. PHYSIQUE ET SPORTIVE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FFE5E7"/>
          </a:solidFill>
          <a:ln>
            <a:solidFill>
              <a:srgbClr val="FFE5E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ENSEIGN. MORAL ET CIVIQUE</a:t>
            </a:r>
          </a:p>
        </p:txBody>
      </p:sp>
    </p:spTree>
    <p:extLst>
      <p:ext uri="{BB962C8B-B14F-4D97-AF65-F5344CB8AC3E}">
        <p14:creationId xmlns:p14="http://schemas.microsoft.com/office/powerpoint/2010/main" val="22907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FEA96"/>
          </a:solidFill>
          <a:ln>
            <a:solidFill>
              <a:srgbClr val="BFE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EE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409959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44845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8988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E6ECFC"/>
          </a:solidFill>
          <a:ln>
            <a:solidFill>
              <a:srgbClr val="E6ECF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HISTOIRE / GÉOGRAPHIE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E8F2FB"/>
          </a:solidFill>
          <a:ln>
            <a:solidFill>
              <a:srgbClr val="E8F2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SCIENCES ET TECHNOLOGIE</a:t>
            </a:r>
          </a:p>
        </p:txBody>
      </p:sp>
    </p:spTree>
    <p:extLst>
      <p:ext uri="{BB962C8B-B14F-4D97-AF65-F5344CB8AC3E}">
        <p14:creationId xmlns:p14="http://schemas.microsoft.com/office/powerpoint/2010/main" val="420961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58BB7A-2FA4-874F-83C4-EB2F5A89F4D7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C0EB96"/>
          </a:solidFill>
          <a:ln>
            <a:solidFill>
              <a:srgbClr val="C0E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7174BDD-B528-E64A-A407-BAE22129326E}"/>
              </a:ext>
            </a:extLst>
          </p:cNvPr>
          <p:cNvSpPr/>
          <p:nvPr/>
        </p:nvSpPr>
        <p:spPr>
          <a:xfrm>
            <a:off x="203114" y="8485911"/>
            <a:ext cx="216000" cy="20255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  <a:endParaRPr lang="fr-GP" sz="120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CF7497-195C-F043-A0FD-97B5506F7E72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C0E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12D98B6-A090-5645-B67F-E2852D5FBAF2}"/>
              </a:ext>
            </a:extLst>
          </p:cNvPr>
          <p:cNvSpPr txBox="1"/>
          <p:nvPr/>
        </p:nvSpPr>
        <p:spPr>
          <a:xfrm>
            <a:off x="522690" y="149938"/>
            <a:ext cx="68198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A34DE7-338C-7040-B68A-B57A9C10A703}"/>
              </a:ext>
            </a:extLst>
          </p:cNvPr>
          <p:cNvGraphicFramePr>
            <a:graphicFrameLocks noGrp="1"/>
          </p:cNvGraphicFramePr>
          <p:nvPr/>
        </p:nvGraphicFramePr>
        <p:xfrm>
          <a:off x="6468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2873640604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86157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58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B4F665C-C688-2F41-8C11-DBCFE2B133C8}"/>
              </a:ext>
            </a:extLst>
          </p:cNvPr>
          <p:cNvSpPr txBox="1"/>
          <p:nvPr/>
        </p:nvSpPr>
        <p:spPr>
          <a:xfrm>
            <a:off x="1023257" y="1128627"/>
            <a:ext cx="2975987" cy="307777"/>
          </a:xfrm>
          <a:prstGeom prst="rect">
            <a:avLst/>
          </a:prstGeom>
          <a:solidFill>
            <a:srgbClr val="EBF8F4"/>
          </a:solidFill>
          <a:ln>
            <a:solidFill>
              <a:srgbClr val="EBF8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NOMBRES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893355-4D0E-9C46-9577-4A4BAC8A8664}"/>
              </a:ext>
            </a:extLst>
          </p:cNvPr>
          <p:cNvSpPr txBox="1"/>
          <p:nvPr/>
        </p:nvSpPr>
        <p:spPr>
          <a:xfrm>
            <a:off x="4045536" y="1128627"/>
            <a:ext cx="3017989" cy="307777"/>
          </a:xfrm>
          <a:prstGeom prst="rect">
            <a:avLst/>
          </a:prstGeom>
          <a:solidFill>
            <a:srgbClr val="E2F5D0"/>
          </a:solidFill>
          <a:ln>
            <a:solidFill>
              <a:srgbClr val="E2F5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CALCUL</a:t>
            </a:r>
          </a:p>
        </p:txBody>
      </p:sp>
    </p:spTree>
    <p:extLst>
      <p:ext uri="{BB962C8B-B14F-4D97-AF65-F5344CB8AC3E}">
        <p14:creationId xmlns:p14="http://schemas.microsoft.com/office/powerpoint/2010/main" val="4286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EA7F09-CE1F-244F-8BF9-F41D4DB809AF}"/>
              </a:ext>
            </a:extLst>
          </p:cNvPr>
          <p:cNvSpPr/>
          <p:nvPr/>
        </p:nvSpPr>
        <p:spPr>
          <a:xfrm>
            <a:off x="7163675" y="-1"/>
            <a:ext cx="396000" cy="10691813"/>
          </a:xfrm>
          <a:prstGeom prst="rect">
            <a:avLst/>
          </a:prstGeom>
          <a:solidFill>
            <a:srgbClr val="BFEA96"/>
          </a:solidFill>
          <a:ln>
            <a:solidFill>
              <a:srgbClr val="BFE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5250E2-0C38-4545-BF67-148FF8A9E76F}"/>
              </a:ext>
            </a:extLst>
          </p:cNvPr>
          <p:cNvSpPr/>
          <p:nvPr/>
        </p:nvSpPr>
        <p:spPr>
          <a:xfrm>
            <a:off x="7209905" y="8485909"/>
            <a:ext cx="216000" cy="2025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GP" sz="1200">
                <a:solidFill>
                  <a:schemeClr val="tx1"/>
                </a:solidFill>
                <a:latin typeface="WATERMELONFAMILY-THIN" panose="02000506000000020004" pitchFamily="2" charset="0"/>
              </a:rPr>
              <a:t>Ma planification annuelle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94C778-D9D7-9F46-AD7D-FD68B125A7BC}"/>
              </a:ext>
            </a:extLst>
          </p:cNvPr>
          <p:cNvCxnSpPr>
            <a:cxnSpLocks/>
          </p:cNvCxnSpPr>
          <p:nvPr/>
        </p:nvCxnSpPr>
        <p:spPr>
          <a:xfrm>
            <a:off x="489452" y="786102"/>
            <a:ext cx="6532072" cy="0"/>
          </a:xfrm>
          <a:prstGeom prst="line">
            <a:avLst/>
          </a:prstGeom>
          <a:ln w="60325">
            <a:solidFill>
              <a:srgbClr val="BEE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E91C8DD-A082-5B44-A2D6-F5CD11D05946}"/>
              </a:ext>
            </a:extLst>
          </p:cNvPr>
          <p:cNvSpPr txBox="1"/>
          <p:nvPr/>
        </p:nvSpPr>
        <p:spPr>
          <a:xfrm>
            <a:off x="409959" y="149335"/>
            <a:ext cx="7015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Mes programmations annuelles</a:t>
            </a:r>
          </a:p>
        </p:txBody>
      </p:sp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11CDCC83-35CC-064A-9841-8627F65C00B2}"/>
              </a:ext>
            </a:extLst>
          </p:cNvPr>
          <p:cNvGraphicFramePr>
            <a:graphicFrameLocks noGrp="1"/>
          </p:cNvGraphicFramePr>
          <p:nvPr/>
        </p:nvGraphicFramePr>
        <p:xfrm>
          <a:off x="596008" y="1545996"/>
          <a:ext cx="6416717" cy="865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3">
                  <a:extLst>
                    <a:ext uri="{9D8B030D-6E8A-4147-A177-3AD203B41FA5}">
                      <a16:colId xmlns:a16="http://schemas.microsoft.com/office/drawing/2014/main" val="3915988227"/>
                    </a:ext>
                  </a:extLst>
                </a:gridCol>
                <a:gridCol w="3004577">
                  <a:extLst>
                    <a:ext uri="{9D8B030D-6E8A-4147-A177-3AD203B41FA5}">
                      <a16:colId xmlns:a16="http://schemas.microsoft.com/office/drawing/2014/main" val="191046364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319082899"/>
                    </a:ext>
                  </a:extLst>
                </a:gridCol>
              </a:tblGrid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1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09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2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29876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3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80300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b="0" dirty="0">
                          <a:solidFill>
                            <a:schemeClr val="tx1"/>
                          </a:solidFill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Période 4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44845"/>
                  </a:ext>
                </a:extLst>
              </a:tr>
              <a:tr h="17315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P</a:t>
                      </a:r>
                      <a:r>
                        <a:rPr lang="fr-GP" dirty="0">
                          <a:latin typeface="HELLOHAPPY" panose="02000603000000000000" pitchFamily="2" charset="0"/>
                          <a:ea typeface="HELLOHAPPY" panose="02000603000000000000" pitchFamily="2" charset="0"/>
                        </a:rPr>
                        <a:t>ériode 5</a:t>
                      </a:r>
                    </a:p>
                  </a:txBody>
                  <a:tcPr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068988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B9294D-D4EE-E045-8E05-4968871ED5C9}"/>
              </a:ext>
            </a:extLst>
          </p:cNvPr>
          <p:cNvSpPr txBox="1"/>
          <p:nvPr/>
        </p:nvSpPr>
        <p:spPr>
          <a:xfrm>
            <a:off x="972457" y="1128627"/>
            <a:ext cx="2975987" cy="307777"/>
          </a:xfrm>
          <a:prstGeom prst="rect">
            <a:avLst/>
          </a:prstGeom>
          <a:solidFill>
            <a:srgbClr val="F6FAC0"/>
          </a:solidFill>
          <a:ln>
            <a:solidFill>
              <a:srgbClr val="F6FA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GRANDEURS ET MESURES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86F0E1-3153-B846-88F3-1B5A3333887D}"/>
              </a:ext>
            </a:extLst>
          </p:cNvPr>
          <p:cNvSpPr txBox="1"/>
          <p:nvPr/>
        </p:nvSpPr>
        <p:spPr>
          <a:xfrm>
            <a:off x="3994736" y="1128627"/>
            <a:ext cx="3017989" cy="307777"/>
          </a:xfrm>
          <a:prstGeom prst="rect">
            <a:avLst/>
          </a:prstGeom>
          <a:solidFill>
            <a:srgbClr val="FFF6C5"/>
          </a:solidFill>
          <a:ln>
            <a:solidFill>
              <a:srgbClr val="FFF6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60" dirty="0">
                <a:latin typeface="WATERMELONFAMILY-THIN" panose="02000506000000020004" pitchFamily="2" charset="0"/>
              </a:rPr>
              <a:t>ESPACE ET GÉOMÉTRIE</a:t>
            </a:r>
          </a:p>
        </p:txBody>
      </p:sp>
    </p:spTree>
    <p:extLst>
      <p:ext uri="{BB962C8B-B14F-4D97-AF65-F5344CB8AC3E}">
        <p14:creationId xmlns:p14="http://schemas.microsoft.com/office/powerpoint/2010/main" val="149912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B64CC2-398A-264B-B183-EBD3607AFF91}"/>
              </a:ext>
            </a:extLst>
          </p:cNvPr>
          <p:cNvSpPr/>
          <p:nvPr/>
        </p:nvSpPr>
        <p:spPr>
          <a:xfrm>
            <a:off x="0" y="0"/>
            <a:ext cx="468000" cy="10691813"/>
          </a:xfrm>
          <a:prstGeom prst="rect">
            <a:avLst/>
          </a:prstGeom>
          <a:solidFill>
            <a:srgbClr val="EAF382"/>
          </a:solidFill>
          <a:ln>
            <a:solidFill>
              <a:srgbClr val="EAF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340BB4-99CC-A640-A91C-56EABD6B0BBD}"/>
              </a:ext>
            </a:extLst>
          </p:cNvPr>
          <p:cNvSpPr/>
          <p:nvPr/>
        </p:nvSpPr>
        <p:spPr>
          <a:xfrm>
            <a:off x="203114" y="9389941"/>
            <a:ext cx="216000" cy="11215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WATERMELONFAMILY-THIN" panose="02000506000000020004" pitchFamily="2" charset="0"/>
              </a:rPr>
              <a:t>Ma période 1</a:t>
            </a:r>
            <a:endParaRPr lang="fr-GP" sz="1200" dirty="0">
              <a:solidFill>
                <a:schemeClr val="tx1"/>
              </a:solidFill>
              <a:latin typeface="WATERMELONFAMILY-THIN" panose="02000506000000020004" pitchFamily="2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7C22A4-0329-974A-9144-5E5A02B4D440}"/>
              </a:ext>
            </a:extLst>
          </p:cNvPr>
          <p:cNvCxnSpPr>
            <a:cxnSpLocks/>
          </p:cNvCxnSpPr>
          <p:nvPr/>
        </p:nvCxnSpPr>
        <p:spPr>
          <a:xfrm>
            <a:off x="577377" y="786102"/>
            <a:ext cx="6532072" cy="0"/>
          </a:xfrm>
          <a:prstGeom prst="line">
            <a:avLst/>
          </a:prstGeom>
          <a:ln w="60325">
            <a:solidFill>
              <a:srgbClr val="EBF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20557E4-ABCE-1148-B9E1-AA6EC2893A49}"/>
              </a:ext>
            </a:extLst>
          </p:cNvPr>
          <p:cNvSpPr txBox="1"/>
          <p:nvPr/>
        </p:nvSpPr>
        <p:spPr>
          <a:xfrm>
            <a:off x="522690" y="108994"/>
            <a:ext cx="669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Ma période 1 en un coup d’</a:t>
            </a:r>
            <a:r>
              <a:rPr lang="fr-FR" sz="3500" dirty="0" err="1">
                <a:ln w="3175">
                  <a:noFill/>
                </a:ln>
                <a:latin typeface="WATERMELONFAMILY-THIN" panose="02000506000000020004" pitchFamily="2" charset="0"/>
                <a:ea typeface="HELLOHAPPY" panose="02000603000000000000" pitchFamily="2" charset="0"/>
              </a:rPr>
              <a:t>oeil</a:t>
            </a:r>
            <a:endParaRPr lang="fr-FR" sz="3500" dirty="0">
              <a:ln w="3175">
                <a:noFill/>
              </a:ln>
              <a:latin typeface="WATERMELONFAMILY-THIN" panose="02000506000000020004" pitchFamily="2" charset="0"/>
              <a:ea typeface="HELLOHAPPY" panose="02000603000000000000" pitchFamily="2" charset="0"/>
            </a:endParaRPr>
          </a:p>
        </p:txBody>
      </p:sp>
      <p:sp>
        <p:nvSpPr>
          <p:cNvPr id="30" name="Rectangle : coins arrondis 31">
            <a:extLst>
              <a:ext uri="{FF2B5EF4-FFF2-40B4-BE49-F238E27FC236}">
                <a16:creationId xmlns:a16="http://schemas.microsoft.com/office/drawing/2014/main" id="{0B853ADD-C1C2-124A-BCF4-AB02CE025F66}"/>
              </a:ext>
            </a:extLst>
          </p:cNvPr>
          <p:cNvSpPr/>
          <p:nvPr/>
        </p:nvSpPr>
        <p:spPr>
          <a:xfrm>
            <a:off x="699586" y="6890150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072291 w 4195017"/>
              <a:gd name="connsiteY2" fmla="*/ 0 h 3264822"/>
              <a:gd name="connsiteX3" fmla="*/ 1662568 w 4195017"/>
              <a:gd name="connsiteY3" fmla="*/ 0 h 3264822"/>
              <a:gd name="connsiteX4" fmla="*/ 2314979 w 4195017"/>
              <a:gd name="connsiteY4" fmla="*/ 0 h 3264822"/>
              <a:gd name="connsiteX5" fmla="*/ 2967390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88280 h 3264822"/>
              <a:gd name="connsiteX9" fmla="*/ 4195017 w 4195017"/>
              <a:gd name="connsiteY9" fmla="*/ 1675942 h 3264822"/>
              <a:gd name="connsiteX10" fmla="*/ 4195017 w 4195017"/>
              <a:gd name="connsiteY10" fmla="*/ 2720674 h 3264822"/>
              <a:gd name="connsiteX11" fmla="*/ 3650869 w 4195017"/>
              <a:gd name="connsiteY11" fmla="*/ 3264822 h 3264822"/>
              <a:gd name="connsiteX12" fmla="*/ 3029525 w 4195017"/>
              <a:gd name="connsiteY12" fmla="*/ 3264822 h 3264822"/>
              <a:gd name="connsiteX13" fmla="*/ 2346046 w 4195017"/>
              <a:gd name="connsiteY13" fmla="*/ 3264822 h 3264822"/>
              <a:gd name="connsiteX14" fmla="*/ 1662568 w 4195017"/>
              <a:gd name="connsiteY14" fmla="*/ 3264822 h 3264822"/>
              <a:gd name="connsiteX15" fmla="*/ 544148 w 4195017"/>
              <a:gd name="connsiteY15" fmla="*/ 3264822 h 3264822"/>
              <a:gd name="connsiteX16" fmla="*/ 0 w 4195017"/>
              <a:gd name="connsiteY16" fmla="*/ 2720674 h 3264822"/>
              <a:gd name="connsiteX17" fmla="*/ 0 w 4195017"/>
              <a:gd name="connsiteY17" fmla="*/ 2198308 h 3264822"/>
              <a:gd name="connsiteX18" fmla="*/ 0 w 4195017"/>
              <a:gd name="connsiteY18" fmla="*/ 1719472 h 3264822"/>
              <a:gd name="connsiteX19" fmla="*/ 0 w 4195017"/>
              <a:gd name="connsiteY19" fmla="*/ 1153575 h 3264822"/>
              <a:gd name="connsiteX20" fmla="*/ 0 w 4195017"/>
              <a:gd name="connsiteY20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-4728" y="281532"/>
                  <a:pt x="273271" y="205"/>
                  <a:pt x="544148" y="0"/>
                </a:cubicBezTo>
                <a:cubicBezTo>
                  <a:pt x="657332" y="22515"/>
                  <a:pt x="930811" y="-21291"/>
                  <a:pt x="1072291" y="0"/>
                </a:cubicBezTo>
                <a:cubicBezTo>
                  <a:pt x="1213771" y="21291"/>
                  <a:pt x="1402145" y="7715"/>
                  <a:pt x="1662568" y="0"/>
                </a:cubicBezTo>
                <a:cubicBezTo>
                  <a:pt x="1922991" y="-7715"/>
                  <a:pt x="2162444" y="-10442"/>
                  <a:pt x="2314979" y="0"/>
                </a:cubicBezTo>
                <a:cubicBezTo>
                  <a:pt x="2467514" y="10442"/>
                  <a:pt x="2660786" y="-11393"/>
                  <a:pt x="2967390" y="0"/>
                </a:cubicBezTo>
                <a:cubicBezTo>
                  <a:pt x="3273994" y="11393"/>
                  <a:pt x="3314899" y="2959"/>
                  <a:pt x="3650869" y="0"/>
                </a:cubicBezTo>
                <a:cubicBezTo>
                  <a:pt x="3960152" y="-8214"/>
                  <a:pt x="4173373" y="281428"/>
                  <a:pt x="4195017" y="544148"/>
                </a:cubicBezTo>
                <a:cubicBezTo>
                  <a:pt x="4177962" y="740798"/>
                  <a:pt x="4186776" y="866296"/>
                  <a:pt x="4195017" y="1088280"/>
                </a:cubicBezTo>
                <a:cubicBezTo>
                  <a:pt x="4203258" y="1310264"/>
                  <a:pt x="4180877" y="1467230"/>
                  <a:pt x="4195017" y="1675942"/>
                </a:cubicBezTo>
                <a:cubicBezTo>
                  <a:pt x="4209157" y="1884654"/>
                  <a:pt x="4194686" y="2449657"/>
                  <a:pt x="4195017" y="2720674"/>
                </a:cubicBezTo>
                <a:cubicBezTo>
                  <a:pt x="4187601" y="3017554"/>
                  <a:pt x="4019743" y="3265066"/>
                  <a:pt x="3650869" y="3264822"/>
                </a:cubicBezTo>
                <a:cubicBezTo>
                  <a:pt x="3505361" y="3262965"/>
                  <a:pt x="3202450" y="3265040"/>
                  <a:pt x="3029525" y="3264822"/>
                </a:cubicBezTo>
                <a:cubicBezTo>
                  <a:pt x="2856600" y="3264604"/>
                  <a:pt x="2665040" y="3277784"/>
                  <a:pt x="2346046" y="3264822"/>
                </a:cubicBezTo>
                <a:cubicBezTo>
                  <a:pt x="2027052" y="3251860"/>
                  <a:pt x="1843308" y="3270907"/>
                  <a:pt x="1662568" y="3264822"/>
                </a:cubicBezTo>
                <a:cubicBezTo>
                  <a:pt x="1481828" y="3258737"/>
                  <a:pt x="945879" y="3243226"/>
                  <a:pt x="544148" y="3264822"/>
                </a:cubicBezTo>
                <a:cubicBezTo>
                  <a:pt x="226369" y="3229521"/>
                  <a:pt x="8898" y="3017597"/>
                  <a:pt x="0" y="2720674"/>
                </a:cubicBezTo>
                <a:cubicBezTo>
                  <a:pt x="22357" y="2588922"/>
                  <a:pt x="-5587" y="2423990"/>
                  <a:pt x="0" y="2198308"/>
                </a:cubicBezTo>
                <a:cubicBezTo>
                  <a:pt x="5587" y="1972626"/>
                  <a:pt x="4737" y="1891541"/>
                  <a:pt x="0" y="1719472"/>
                </a:cubicBezTo>
                <a:cubicBezTo>
                  <a:pt x="-4737" y="1547403"/>
                  <a:pt x="530" y="1360760"/>
                  <a:pt x="0" y="1153575"/>
                </a:cubicBezTo>
                <a:cubicBezTo>
                  <a:pt x="-530" y="946390"/>
                  <a:pt x="18520" y="710328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25243" y="202094"/>
                  <a:pt x="272628" y="27722"/>
                  <a:pt x="544148" y="0"/>
                </a:cubicBezTo>
                <a:cubicBezTo>
                  <a:pt x="772243" y="588"/>
                  <a:pt x="1081197" y="-31857"/>
                  <a:pt x="1227627" y="0"/>
                </a:cubicBezTo>
                <a:cubicBezTo>
                  <a:pt x="1374057" y="31857"/>
                  <a:pt x="1597724" y="-23637"/>
                  <a:pt x="1755769" y="0"/>
                </a:cubicBezTo>
                <a:cubicBezTo>
                  <a:pt x="1913814" y="23637"/>
                  <a:pt x="2167346" y="-19110"/>
                  <a:pt x="2346046" y="0"/>
                </a:cubicBezTo>
                <a:cubicBezTo>
                  <a:pt x="2524746" y="19110"/>
                  <a:pt x="2680957" y="-12495"/>
                  <a:pt x="2936323" y="0"/>
                </a:cubicBezTo>
                <a:cubicBezTo>
                  <a:pt x="3191689" y="12495"/>
                  <a:pt x="3501718" y="31643"/>
                  <a:pt x="3650869" y="0"/>
                </a:cubicBezTo>
                <a:cubicBezTo>
                  <a:pt x="3926095" y="16555"/>
                  <a:pt x="4236844" y="218465"/>
                  <a:pt x="4195017" y="544148"/>
                </a:cubicBezTo>
                <a:cubicBezTo>
                  <a:pt x="4211005" y="756242"/>
                  <a:pt x="4219537" y="836732"/>
                  <a:pt x="4195017" y="1110045"/>
                </a:cubicBezTo>
                <a:cubicBezTo>
                  <a:pt x="4170497" y="1383358"/>
                  <a:pt x="4186286" y="1453839"/>
                  <a:pt x="4195017" y="1675942"/>
                </a:cubicBezTo>
                <a:cubicBezTo>
                  <a:pt x="4203748" y="1898045"/>
                  <a:pt x="4198818" y="2032044"/>
                  <a:pt x="4195017" y="2176543"/>
                </a:cubicBezTo>
                <a:cubicBezTo>
                  <a:pt x="4191216" y="2321042"/>
                  <a:pt x="4198649" y="2467746"/>
                  <a:pt x="4195017" y="2720674"/>
                </a:cubicBezTo>
                <a:cubicBezTo>
                  <a:pt x="4160420" y="2985684"/>
                  <a:pt x="3950575" y="3204313"/>
                  <a:pt x="3650869" y="3264822"/>
                </a:cubicBezTo>
                <a:cubicBezTo>
                  <a:pt x="3437231" y="3292105"/>
                  <a:pt x="3218078" y="3262482"/>
                  <a:pt x="2998458" y="3264822"/>
                </a:cubicBezTo>
                <a:cubicBezTo>
                  <a:pt x="2778838" y="3267162"/>
                  <a:pt x="2589544" y="3258602"/>
                  <a:pt x="2377113" y="3264822"/>
                </a:cubicBezTo>
                <a:cubicBezTo>
                  <a:pt x="2164682" y="3271042"/>
                  <a:pt x="1962480" y="3251382"/>
                  <a:pt x="1755769" y="3264822"/>
                </a:cubicBezTo>
                <a:cubicBezTo>
                  <a:pt x="1549058" y="3278262"/>
                  <a:pt x="1391111" y="3286112"/>
                  <a:pt x="1227627" y="3264822"/>
                </a:cubicBezTo>
                <a:cubicBezTo>
                  <a:pt x="1064143" y="3243532"/>
                  <a:pt x="687074" y="3295340"/>
                  <a:pt x="544148" y="3264822"/>
                </a:cubicBezTo>
                <a:cubicBezTo>
                  <a:pt x="263466" y="3261449"/>
                  <a:pt x="7095" y="3019710"/>
                  <a:pt x="0" y="2720674"/>
                </a:cubicBezTo>
                <a:cubicBezTo>
                  <a:pt x="-7492" y="2568546"/>
                  <a:pt x="-3361" y="2285974"/>
                  <a:pt x="0" y="2133012"/>
                </a:cubicBezTo>
                <a:cubicBezTo>
                  <a:pt x="3361" y="1980050"/>
                  <a:pt x="19812" y="1806095"/>
                  <a:pt x="0" y="1545350"/>
                </a:cubicBezTo>
                <a:cubicBezTo>
                  <a:pt x="-19812" y="1284605"/>
                  <a:pt x="-11652" y="892517"/>
                  <a:pt x="0" y="544148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1" name="Rectangle : coins arrondis 32">
            <a:extLst>
              <a:ext uri="{FF2B5EF4-FFF2-40B4-BE49-F238E27FC236}">
                <a16:creationId xmlns:a16="http://schemas.microsoft.com/office/drawing/2014/main" id="{BDEB8D37-AA3D-DD41-84AF-C07156996A58}"/>
              </a:ext>
            </a:extLst>
          </p:cNvPr>
          <p:cNvSpPr/>
          <p:nvPr/>
        </p:nvSpPr>
        <p:spPr>
          <a:xfrm>
            <a:off x="5020531" y="4891127"/>
            <a:ext cx="2192378" cy="2494715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2" name="Rectangle : coins arrondis 33">
            <a:extLst>
              <a:ext uri="{FF2B5EF4-FFF2-40B4-BE49-F238E27FC236}">
                <a16:creationId xmlns:a16="http://schemas.microsoft.com/office/drawing/2014/main" id="{CF56DB76-7B27-3D40-8DF9-FC1258DED25C}"/>
              </a:ext>
            </a:extLst>
          </p:cNvPr>
          <p:cNvSpPr/>
          <p:nvPr/>
        </p:nvSpPr>
        <p:spPr>
          <a:xfrm>
            <a:off x="3122723" y="1376728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080759 w 4195017"/>
              <a:gd name="connsiteY2" fmla="*/ 0 h 3052965"/>
              <a:gd name="connsiteX3" fmla="*/ 1620907 w 4195017"/>
              <a:gd name="connsiteY3" fmla="*/ 0 h 3052965"/>
              <a:gd name="connsiteX4" fmla="*/ 2224602 w 4195017"/>
              <a:gd name="connsiteY4" fmla="*/ 0 h 3052965"/>
              <a:gd name="connsiteX5" fmla="*/ 282829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126209 h 3052965"/>
              <a:gd name="connsiteX9" fmla="*/ 4195017 w 4195017"/>
              <a:gd name="connsiteY9" fmla="*/ 174358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3050711 w 4195017"/>
              <a:gd name="connsiteY12" fmla="*/ 3052965 h 3052965"/>
              <a:gd name="connsiteX13" fmla="*/ 2510563 w 4195017"/>
              <a:gd name="connsiteY13" fmla="*/ 3052965 h 3052965"/>
              <a:gd name="connsiteX14" fmla="*/ 1938641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906403 h 3052965"/>
              <a:gd name="connsiteX19" fmla="*/ 0 w 4195017"/>
              <a:gd name="connsiteY19" fmla="*/ 1289032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17131" y="273100"/>
                  <a:pt x="207737" y="-7820"/>
                  <a:pt x="508838" y="0"/>
                </a:cubicBezTo>
                <a:cubicBezTo>
                  <a:pt x="679741" y="75"/>
                  <a:pt x="841483" y="22860"/>
                  <a:pt x="1080759" y="0"/>
                </a:cubicBezTo>
                <a:cubicBezTo>
                  <a:pt x="1320035" y="-22860"/>
                  <a:pt x="1452974" y="23907"/>
                  <a:pt x="1620907" y="0"/>
                </a:cubicBezTo>
                <a:cubicBezTo>
                  <a:pt x="1788840" y="-23907"/>
                  <a:pt x="1952064" y="-14671"/>
                  <a:pt x="2224602" y="0"/>
                </a:cubicBezTo>
                <a:cubicBezTo>
                  <a:pt x="2497141" y="14671"/>
                  <a:pt x="2668036" y="-15972"/>
                  <a:pt x="2828297" y="0"/>
                </a:cubicBezTo>
                <a:cubicBezTo>
                  <a:pt x="2988559" y="15972"/>
                  <a:pt x="3284871" y="-35533"/>
                  <a:pt x="3686179" y="0"/>
                </a:cubicBezTo>
                <a:cubicBezTo>
                  <a:pt x="3914401" y="-40455"/>
                  <a:pt x="4188337" y="247486"/>
                  <a:pt x="4195017" y="508838"/>
                </a:cubicBezTo>
                <a:cubicBezTo>
                  <a:pt x="4204604" y="793660"/>
                  <a:pt x="4193309" y="877786"/>
                  <a:pt x="4195017" y="1126209"/>
                </a:cubicBezTo>
                <a:cubicBezTo>
                  <a:pt x="4196725" y="1374632"/>
                  <a:pt x="4204195" y="1501826"/>
                  <a:pt x="4195017" y="1743580"/>
                </a:cubicBezTo>
                <a:cubicBezTo>
                  <a:pt x="4185839" y="1985334"/>
                  <a:pt x="4190144" y="2205563"/>
                  <a:pt x="4195017" y="2544127"/>
                </a:cubicBezTo>
                <a:cubicBezTo>
                  <a:pt x="4204398" y="2788106"/>
                  <a:pt x="3938390" y="3001398"/>
                  <a:pt x="3686179" y="3052965"/>
                </a:cubicBezTo>
                <a:cubicBezTo>
                  <a:pt x="3474536" y="3078820"/>
                  <a:pt x="3322191" y="3082615"/>
                  <a:pt x="3050711" y="3052965"/>
                </a:cubicBezTo>
                <a:cubicBezTo>
                  <a:pt x="2779231" y="3023315"/>
                  <a:pt x="2767551" y="3072146"/>
                  <a:pt x="2510563" y="3052965"/>
                </a:cubicBezTo>
                <a:cubicBezTo>
                  <a:pt x="2253575" y="3033784"/>
                  <a:pt x="2138259" y="3046610"/>
                  <a:pt x="1938641" y="3052965"/>
                </a:cubicBezTo>
                <a:cubicBezTo>
                  <a:pt x="1739023" y="3059320"/>
                  <a:pt x="1579744" y="3071807"/>
                  <a:pt x="1239626" y="3052965"/>
                </a:cubicBezTo>
                <a:cubicBezTo>
                  <a:pt x="899509" y="3034123"/>
                  <a:pt x="867036" y="3066536"/>
                  <a:pt x="508838" y="3052965"/>
                </a:cubicBezTo>
                <a:cubicBezTo>
                  <a:pt x="275109" y="3031705"/>
                  <a:pt x="-26810" y="2792961"/>
                  <a:pt x="0" y="2544127"/>
                </a:cubicBezTo>
                <a:cubicBezTo>
                  <a:pt x="-23987" y="2334724"/>
                  <a:pt x="9197" y="2162522"/>
                  <a:pt x="0" y="1906403"/>
                </a:cubicBezTo>
                <a:cubicBezTo>
                  <a:pt x="-9197" y="1650284"/>
                  <a:pt x="25545" y="1500436"/>
                  <a:pt x="0" y="1289032"/>
                </a:cubicBezTo>
                <a:cubicBezTo>
                  <a:pt x="-25545" y="1077628"/>
                  <a:pt x="30962" y="83154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60913" y="243235"/>
                  <a:pt x="254435" y="-29577"/>
                  <a:pt x="508838" y="0"/>
                </a:cubicBezTo>
                <a:cubicBezTo>
                  <a:pt x="816384" y="-24187"/>
                  <a:pt x="996995" y="9306"/>
                  <a:pt x="1207853" y="0"/>
                </a:cubicBezTo>
                <a:cubicBezTo>
                  <a:pt x="1418711" y="-9306"/>
                  <a:pt x="1612544" y="-23673"/>
                  <a:pt x="1748001" y="0"/>
                </a:cubicBezTo>
                <a:cubicBezTo>
                  <a:pt x="1883458" y="23673"/>
                  <a:pt x="2135983" y="-28511"/>
                  <a:pt x="2351696" y="0"/>
                </a:cubicBezTo>
                <a:cubicBezTo>
                  <a:pt x="2567410" y="28511"/>
                  <a:pt x="2688116" y="19104"/>
                  <a:pt x="2891844" y="0"/>
                </a:cubicBezTo>
                <a:cubicBezTo>
                  <a:pt x="3095572" y="-19104"/>
                  <a:pt x="3484798" y="38847"/>
                  <a:pt x="3686179" y="0"/>
                </a:cubicBezTo>
                <a:cubicBezTo>
                  <a:pt x="3915231" y="-45399"/>
                  <a:pt x="4188866" y="160881"/>
                  <a:pt x="4195017" y="508838"/>
                </a:cubicBezTo>
                <a:cubicBezTo>
                  <a:pt x="4223412" y="760390"/>
                  <a:pt x="4170563" y="896799"/>
                  <a:pt x="4195017" y="1166915"/>
                </a:cubicBezTo>
                <a:cubicBezTo>
                  <a:pt x="4219471" y="1437031"/>
                  <a:pt x="4221387" y="1564725"/>
                  <a:pt x="4195017" y="1886050"/>
                </a:cubicBezTo>
                <a:cubicBezTo>
                  <a:pt x="4168647" y="2207376"/>
                  <a:pt x="4167878" y="2321617"/>
                  <a:pt x="4195017" y="2544127"/>
                </a:cubicBezTo>
                <a:cubicBezTo>
                  <a:pt x="4211779" y="2852280"/>
                  <a:pt x="3956493" y="3032679"/>
                  <a:pt x="3686179" y="3052965"/>
                </a:cubicBezTo>
                <a:cubicBezTo>
                  <a:pt x="3505601" y="3042998"/>
                  <a:pt x="3346921" y="3024347"/>
                  <a:pt x="3018937" y="3052965"/>
                </a:cubicBezTo>
                <a:cubicBezTo>
                  <a:pt x="2690953" y="3081583"/>
                  <a:pt x="2558197" y="3054079"/>
                  <a:pt x="2319922" y="3052965"/>
                </a:cubicBezTo>
                <a:cubicBezTo>
                  <a:pt x="2081648" y="3051851"/>
                  <a:pt x="1988245" y="3065530"/>
                  <a:pt x="1779774" y="3052965"/>
                </a:cubicBezTo>
                <a:cubicBezTo>
                  <a:pt x="1571303" y="3040400"/>
                  <a:pt x="1459410" y="3038466"/>
                  <a:pt x="1239626" y="3052965"/>
                </a:cubicBezTo>
                <a:cubicBezTo>
                  <a:pt x="1019842" y="3067464"/>
                  <a:pt x="792953" y="3034514"/>
                  <a:pt x="508838" y="3052965"/>
                </a:cubicBezTo>
                <a:cubicBezTo>
                  <a:pt x="180510" y="3077945"/>
                  <a:pt x="-10966" y="2774963"/>
                  <a:pt x="0" y="2544127"/>
                </a:cubicBezTo>
                <a:cubicBezTo>
                  <a:pt x="-17658" y="2274745"/>
                  <a:pt x="-30509" y="2101379"/>
                  <a:pt x="0" y="1824992"/>
                </a:cubicBezTo>
                <a:cubicBezTo>
                  <a:pt x="30509" y="1548605"/>
                  <a:pt x="-15178" y="1343657"/>
                  <a:pt x="0" y="1126209"/>
                </a:cubicBezTo>
                <a:cubicBezTo>
                  <a:pt x="15178" y="908761"/>
                  <a:pt x="10752" y="791891"/>
                  <a:pt x="0" y="508838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3" name="Rectangle : coins arrondis 34">
            <a:extLst>
              <a:ext uri="{FF2B5EF4-FFF2-40B4-BE49-F238E27FC236}">
                <a16:creationId xmlns:a16="http://schemas.microsoft.com/office/drawing/2014/main" id="{D38F9024-A917-7346-A366-869839AABC13}"/>
              </a:ext>
            </a:extLst>
          </p:cNvPr>
          <p:cNvSpPr/>
          <p:nvPr/>
        </p:nvSpPr>
        <p:spPr>
          <a:xfrm>
            <a:off x="687057" y="136047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4" name="Rectangle : coins arrondis 35">
            <a:extLst>
              <a:ext uri="{FF2B5EF4-FFF2-40B4-BE49-F238E27FC236}">
                <a16:creationId xmlns:a16="http://schemas.microsoft.com/office/drawing/2014/main" id="{919AFE6F-E60D-B14E-AAE7-BB0DC12ABCD3}"/>
              </a:ext>
            </a:extLst>
          </p:cNvPr>
          <p:cNvSpPr/>
          <p:nvPr/>
        </p:nvSpPr>
        <p:spPr>
          <a:xfrm>
            <a:off x="620263" y="129937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5" name="Rectangle : coins arrondis 36">
            <a:extLst>
              <a:ext uri="{FF2B5EF4-FFF2-40B4-BE49-F238E27FC236}">
                <a16:creationId xmlns:a16="http://schemas.microsoft.com/office/drawing/2014/main" id="{23D39CC4-823E-1F45-986A-699E06CA7E77}"/>
              </a:ext>
            </a:extLst>
          </p:cNvPr>
          <p:cNvSpPr/>
          <p:nvPr/>
        </p:nvSpPr>
        <p:spPr>
          <a:xfrm>
            <a:off x="3055929" y="1299375"/>
            <a:ext cx="4068395" cy="3201281"/>
          </a:xfrm>
          <a:custGeom>
            <a:avLst/>
            <a:gdLst>
              <a:gd name="connsiteX0" fmla="*/ 0 w 4195017"/>
              <a:gd name="connsiteY0" fmla="*/ 508838 h 3052965"/>
              <a:gd name="connsiteX1" fmla="*/ 508838 w 4195017"/>
              <a:gd name="connsiteY1" fmla="*/ 0 h 3052965"/>
              <a:gd name="connsiteX2" fmla="*/ 1176080 w 4195017"/>
              <a:gd name="connsiteY2" fmla="*/ 0 h 3052965"/>
              <a:gd name="connsiteX3" fmla="*/ 1811548 w 4195017"/>
              <a:gd name="connsiteY3" fmla="*/ 0 h 3052965"/>
              <a:gd name="connsiteX4" fmla="*/ 2415243 w 4195017"/>
              <a:gd name="connsiteY4" fmla="*/ 0 h 3052965"/>
              <a:gd name="connsiteX5" fmla="*/ 3018937 w 4195017"/>
              <a:gd name="connsiteY5" fmla="*/ 0 h 3052965"/>
              <a:gd name="connsiteX6" fmla="*/ 3686179 w 4195017"/>
              <a:gd name="connsiteY6" fmla="*/ 0 h 3052965"/>
              <a:gd name="connsiteX7" fmla="*/ 4195017 w 4195017"/>
              <a:gd name="connsiteY7" fmla="*/ 508838 h 3052965"/>
              <a:gd name="connsiteX8" fmla="*/ 4195017 w 4195017"/>
              <a:gd name="connsiteY8" fmla="*/ 1227973 h 3052965"/>
              <a:gd name="connsiteX9" fmla="*/ 4195017 w 4195017"/>
              <a:gd name="connsiteY9" fmla="*/ 1886050 h 3052965"/>
              <a:gd name="connsiteX10" fmla="*/ 4195017 w 4195017"/>
              <a:gd name="connsiteY10" fmla="*/ 2544127 h 3052965"/>
              <a:gd name="connsiteX11" fmla="*/ 3686179 w 4195017"/>
              <a:gd name="connsiteY11" fmla="*/ 3052965 h 3052965"/>
              <a:gd name="connsiteX12" fmla="*/ 2987164 w 4195017"/>
              <a:gd name="connsiteY12" fmla="*/ 3052965 h 3052965"/>
              <a:gd name="connsiteX13" fmla="*/ 2447016 w 4195017"/>
              <a:gd name="connsiteY13" fmla="*/ 3052965 h 3052965"/>
              <a:gd name="connsiteX14" fmla="*/ 1875095 w 4195017"/>
              <a:gd name="connsiteY14" fmla="*/ 3052965 h 3052965"/>
              <a:gd name="connsiteX15" fmla="*/ 1239626 w 4195017"/>
              <a:gd name="connsiteY15" fmla="*/ 3052965 h 3052965"/>
              <a:gd name="connsiteX16" fmla="*/ 508838 w 4195017"/>
              <a:gd name="connsiteY16" fmla="*/ 3052965 h 3052965"/>
              <a:gd name="connsiteX17" fmla="*/ 0 w 4195017"/>
              <a:gd name="connsiteY17" fmla="*/ 2544127 h 3052965"/>
              <a:gd name="connsiteX18" fmla="*/ 0 w 4195017"/>
              <a:gd name="connsiteY18" fmla="*/ 1865697 h 3052965"/>
              <a:gd name="connsiteX19" fmla="*/ 0 w 4195017"/>
              <a:gd name="connsiteY19" fmla="*/ 1166915 h 3052965"/>
              <a:gd name="connsiteX20" fmla="*/ 0 w 4195017"/>
              <a:gd name="connsiteY20" fmla="*/ 508838 h 305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17" h="3052965" fill="none" extrusionOk="0">
                <a:moveTo>
                  <a:pt x="0" y="508838"/>
                </a:moveTo>
                <a:cubicBezTo>
                  <a:pt x="-3746" y="218404"/>
                  <a:pt x="178208" y="19851"/>
                  <a:pt x="508838" y="0"/>
                </a:cubicBezTo>
                <a:cubicBezTo>
                  <a:pt x="757147" y="-2388"/>
                  <a:pt x="992127" y="-15923"/>
                  <a:pt x="1176080" y="0"/>
                </a:cubicBezTo>
                <a:cubicBezTo>
                  <a:pt x="1360033" y="15923"/>
                  <a:pt x="1648854" y="19203"/>
                  <a:pt x="1811548" y="0"/>
                </a:cubicBezTo>
                <a:cubicBezTo>
                  <a:pt x="1974242" y="-19203"/>
                  <a:pt x="2187256" y="-14885"/>
                  <a:pt x="2415243" y="0"/>
                </a:cubicBezTo>
                <a:cubicBezTo>
                  <a:pt x="2643231" y="14885"/>
                  <a:pt x="2831858" y="-15511"/>
                  <a:pt x="3018937" y="0"/>
                </a:cubicBezTo>
                <a:cubicBezTo>
                  <a:pt x="3206016" y="15511"/>
                  <a:pt x="3457944" y="16871"/>
                  <a:pt x="3686179" y="0"/>
                </a:cubicBezTo>
                <a:cubicBezTo>
                  <a:pt x="3941108" y="30870"/>
                  <a:pt x="4136119" y="239232"/>
                  <a:pt x="4195017" y="508838"/>
                </a:cubicBezTo>
                <a:cubicBezTo>
                  <a:pt x="4176922" y="731983"/>
                  <a:pt x="4196470" y="912223"/>
                  <a:pt x="4195017" y="1227973"/>
                </a:cubicBezTo>
                <a:cubicBezTo>
                  <a:pt x="4193564" y="1543724"/>
                  <a:pt x="4163224" y="1662007"/>
                  <a:pt x="4195017" y="1886050"/>
                </a:cubicBezTo>
                <a:cubicBezTo>
                  <a:pt x="4226810" y="2110093"/>
                  <a:pt x="4215176" y="2267154"/>
                  <a:pt x="4195017" y="2544127"/>
                </a:cubicBezTo>
                <a:cubicBezTo>
                  <a:pt x="4226229" y="2768763"/>
                  <a:pt x="3951404" y="3023280"/>
                  <a:pt x="3686179" y="3052965"/>
                </a:cubicBezTo>
                <a:cubicBezTo>
                  <a:pt x="3379777" y="3045519"/>
                  <a:pt x="3227299" y="3072618"/>
                  <a:pt x="2987164" y="3052965"/>
                </a:cubicBezTo>
                <a:cubicBezTo>
                  <a:pt x="2747030" y="3033312"/>
                  <a:pt x="2683770" y="3078191"/>
                  <a:pt x="2447016" y="3052965"/>
                </a:cubicBezTo>
                <a:cubicBezTo>
                  <a:pt x="2210262" y="3027739"/>
                  <a:pt x="1991285" y="3026067"/>
                  <a:pt x="1875095" y="3052965"/>
                </a:cubicBezTo>
                <a:cubicBezTo>
                  <a:pt x="1758905" y="3079863"/>
                  <a:pt x="1535564" y="3066311"/>
                  <a:pt x="1239626" y="3052965"/>
                </a:cubicBezTo>
                <a:cubicBezTo>
                  <a:pt x="943688" y="3039619"/>
                  <a:pt x="720219" y="3048407"/>
                  <a:pt x="508838" y="3052965"/>
                </a:cubicBezTo>
                <a:cubicBezTo>
                  <a:pt x="212634" y="3101861"/>
                  <a:pt x="51083" y="2840861"/>
                  <a:pt x="0" y="2544127"/>
                </a:cubicBezTo>
                <a:cubicBezTo>
                  <a:pt x="-24734" y="2328709"/>
                  <a:pt x="18807" y="2127474"/>
                  <a:pt x="0" y="1865697"/>
                </a:cubicBezTo>
                <a:cubicBezTo>
                  <a:pt x="-18807" y="1603920"/>
                  <a:pt x="-4438" y="1497140"/>
                  <a:pt x="0" y="1166915"/>
                </a:cubicBezTo>
                <a:cubicBezTo>
                  <a:pt x="4438" y="836690"/>
                  <a:pt x="-8183" y="648186"/>
                  <a:pt x="0" y="508838"/>
                </a:cubicBezTo>
                <a:close/>
              </a:path>
              <a:path w="4195017" h="3052965" stroke="0" extrusionOk="0">
                <a:moveTo>
                  <a:pt x="0" y="508838"/>
                </a:moveTo>
                <a:cubicBezTo>
                  <a:pt x="39064" y="204584"/>
                  <a:pt x="178432" y="20060"/>
                  <a:pt x="508838" y="0"/>
                </a:cubicBezTo>
                <a:cubicBezTo>
                  <a:pt x="769738" y="7304"/>
                  <a:pt x="960447" y="2490"/>
                  <a:pt x="1080759" y="0"/>
                </a:cubicBezTo>
                <a:cubicBezTo>
                  <a:pt x="1201071" y="-2490"/>
                  <a:pt x="1463218" y="25050"/>
                  <a:pt x="1748001" y="0"/>
                </a:cubicBezTo>
                <a:cubicBezTo>
                  <a:pt x="2032784" y="-25050"/>
                  <a:pt x="2153351" y="14778"/>
                  <a:pt x="2447016" y="0"/>
                </a:cubicBezTo>
                <a:cubicBezTo>
                  <a:pt x="2740681" y="-14778"/>
                  <a:pt x="2930509" y="-15997"/>
                  <a:pt x="3114258" y="0"/>
                </a:cubicBezTo>
                <a:cubicBezTo>
                  <a:pt x="3298007" y="15997"/>
                  <a:pt x="3494556" y="-28252"/>
                  <a:pt x="3686179" y="0"/>
                </a:cubicBezTo>
                <a:cubicBezTo>
                  <a:pt x="3922893" y="33287"/>
                  <a:pt x="4260451" y="204477"/>
                  <a:pt x="4195017" y="508838"/>
                </a:cubicBezTo>
                <a:cubicBezTo>
                  <a:pt x="4204909" y="648232"/>
                  <a:pt x="4181499" y="1021676"/>
                  <a:pt x="4195017" y="1166915"/>
                </a:cubicBezTo>
                <a:cubicBezTo>
                  <a:pt x="4208535" y="1312154"/>
                  <a:pt x="4179725" y="1601728"/>
                  <a:pt x="4195017" y="1784286"/>
                </a:cubicBezTo>
                <a:cubicBezTo>
                  <a:pt x="4210309" y="1966844"/>
                  <a:pt x="4223779" y="2338942"/>
                  <a:pt x="4195017" y="2544127"/>
                </a:cubicBezTo>
                <a:cubicBezTo>
                  <a:pt x="4226833" y="2766947"/>
                  <a:pt x="3979680" y="3039049"/>
                  <a:pt x="3686179" y="3052965"/>
                </a:cubicBezTo>
                <a:cubicBezTo>
                  <a:pt x="3421798" y="3026600"/>
                  <a:pt x="3242622" y="3052018"/>
                  <a:pt x="3114258" y="3052965"/>
                </a:cubicBezTo>
                <a:cubicBezTo>
                  <a:pt x="2985894" y="3053912"/>
                  <a:pt x="2584033" y="3030121"/>
                  <a:pt x="2447016" y="3052965"/>
                </a:cubicBezTo>
                <a:cubicBezTo>
                  <a:pt x="2309999" y="3075809"/>
                  <a:pt x="1910052" y="3045305"/>
                  <a:pt x="1748001" y="3052965"/>
                </a:cubicBezTo>
                <a:cubicBezTo>
                  <a:pt x="1585950" y="3060625"/>
                  <a:pt x="1386683" y="3047490"/>
                  <a:pt x="1176080" y="3052965"/>
                </a:cubicBezTo>
                <a:cubicBezTo>
                  <a:pt x="965477" y="3058440"/>
                  <a:pt x="818047" y="3042439"/>
                  <a:pt x="508838" y="3052965"/>
                </a:cubicBezTo>
                <a:cubicBezTo>
                  <a:pt x="218007" y="3026137"/>
                  <a:pt x="-18453" y="2848686"/>
                  <a:pt x="0" y="2544127"/>
                </a:cubicBezTo>
                <a:cubicBezTo>
                  <a:pt x="-11698" y="2331134"/>
                  <a:pt x="-26051" y="2055247"/>
                  <a:pt x="0" y="1926756"/>
                </a:cubicBezTo>
                <a:cubicBezTo>
                  <a:pt x="26051" y="1798265"/>
                  <a:pt x="10569" y="1462275"/>
                  <a:pt x="0" y="1248326"/>
                </a:cubicBezTo>
                <a:cubicBezTo>
                  <a:pt x="-10569" y="1034377"/>
                  <a:pt x="24930" y="850321"/>
                  <a:pt x="0" y="50883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1AD16F3-5BD2-B641-9487-31CBE34FCAE6}"/>
              </a:ext>
            </a:extLst>
          </p:cNvPr>
          <p:cNvGrpSpPr/>
          <p:nvPr/>
        </p:nvGrpSpPr>
        <p:grpSpPr>
          <a:xfrm>
            <a:off x="3090919" y="4937521"/>
            <a:ext cx="1644633" cy="1583347"/>
            <a:chOff x="2630000" y="6573488"/>
            <a:chExt cx="1765860" cy="1509990"/>
          </a:xfrm>
        </p:grpSpPr>
        <p:sp>
          <p:nvSpPr>
            <p:cNvPr id="37" name="Ellipse 45">
              <a:extLst>
                <a:ext uri="{FF2B5EF4-FFF2-40B4-BE49-F238E27FC236}">
                  <a16:creationId xmlns:a16="http://schemas.microsoft.com/office/drawing/2014/main" id="{F602F7A5-8EC3-A440-B0CC-39DB67B08D0E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33756" y="6607197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-81914" y="294736"/>
                    <a:pt x="327202" y="-37460"/>
                    <a:pt x="691442" y="0"/>
                  </a:cubicBezTo>
                  <a:cubicBezTo>
                    <a:pt x="1057962" y="-64498"/>
                    <a:pt x="1476837" y="306556"/>
                    <a:pt x="1382884" y="720000"/>
                  </a:cubicBezTo>
                  <a:cubicBezTo>
                    <a:pt x="1361421" y="1077684"/>
                    <a:pt x="1094798" y="1424517"/>
                    <a:pt x="691442" y="1440000"/>
                  </a:cubicBezTo>
                  <a:cubicBezTo>
                    <a:pt x="264781" y="1467846"/>
                    <a:pt x="22096" y="1071206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8892" y="307277"/>
                    <a:pt x="292689" y="75902"/>
                    <a:pt x="691442" y="0"/>
                  </a:cubicBezTo>
                  <a:cubicBezTo>
                    <a:pt x="994637" y="18593"/>
                    <a:pt x="1361549" y="365252"/>
                    <a:pt x="1382884" y="720000"/>
                  </a:cubicBezTo>
                  <a:cubicBezTo>
                    <a:pt x="1373247" y="1175433"/>
                    <a:pt x="1093325" y="1419813"/>
                    <a:pt x="691442" y="1440000"/>
                  </a:cubicBezTo>
                  <a:cubicBezTo>
                    <a:pt x="395121" y="1419979"/>
                    <a:pt x="-38513" y="1159045"/>
                    <a:pt x="0" y="720000"/>
                  </a:cubicBezTo>
                  <a:close/>
                </a:path>
              </a:pathLst>
            </a:custGeom>
            <a:pattFill prst="dkDnDiag">
              <a:fgClr>
                <a:srgbClr val="EAF183"/>
              </a:fgClr>
              <a:bgClr>
                <a:schemeClr val="bg1"/>
              </a:bgClr>
            </a:pattFill>
            <a:ln>
              <a:solidFill>
                <a:srgbClr val="EAF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Ellipse 46">
              <a:extLst>
                <a:ext uri="{FF2B5EF4-FFF2-40B4-BE49-F238E27FC236}">
                  <a16:creationId xmlns:a16="http://schemas.microsoft.com/office/drawing/2014/main" id="{F3F69DF8-8D83-A242-A6A7-0BDEAF2782C3}"/>
                </a:ext>
              </a:extLst>
            </p:cNvPr>
            <p:cNvSpPr>
              <a:spLocks/>
            </p:cNvSpPr>
            <p:nvPr/>
          </p:nvSpPr>
          <p:spPr>
            <a:xfrm>
              <a:off x="2630000" y="6573488"/>
              <a:ext cx="1662104" cy="1476281"/>
            </a:xfrm>
            <a:custGeom>
              <a:avLst/>
              <a:gdLst>
                <a:gd name="connsiteX0" fmla="*/ 0 w 1382884"/>
                <a:gd name="connsiteY0" fmla="*/ 720000 h 1440000"/>
                <a:gd name="connsiteX1" fmla="*/ 691442 w 1382884"/>
                <a:gd name="connsiteY1" fmla="*/ 0 h 1440000"/>
                <a:gd name="connsiteX2" fmla="*/ 1382884 w 1382884"/>
                <a:gd name="connsiteY2" fmla="*/ 720000 h 1440000"/>
                <a:gd name="connsiteX3" fmla="*/ 691442 w 1382884"/>
                <a:gd name="connsiteY3" fmla="*/ 1440000 h 1440000"/>
                <a:gd name="connsiteX4" fmla="*/ 0 w 1382884"/>
                <a:gd name="connsiteY4" fmla="*/ 72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884" h="1440000" fill="none" extrusionOk="0">
                  <a:moveTo>
                    <a:pt x="0" y="720000"/>
                  </a:moveTo>
                  <a:cubicBezTo>
                    <a:pt x="76762" y="278022"/>
                    <a:pt x="294978" y="-12630"/>
                    <a:pt x="691442" y="0"/>
                  </a:cubicBezTo>
                  <a:cubicBezTo>
                    <a:pt x="1075238" y="46423"/>
                    <a:pt x="1351775" y="344819"/>
                    <a:pt x="1382884" y="720000"/>
                  </a:cubicBezTo>
                  <a:cubicBezTo>
                    <a:pt x="1385981" y="1131600"/>
                    <a:pt x="1056189" y="1497509"/>
                    <a:pt x="691442" y="1440000"/>
                  </a:cubicBezTo>
                  <a:cubicBezTo>
                    <a:pt x="388712" y="1450105"/>
                    <a:pt x="-44110" y="1142331"/>
                    <a:pt x="0" y="720000"/>
                  </a:cubicBezTo>
                  <a:close/>
                </a:path>
                <a:path w="1382884" h="1440000" stroke="0" extrusionOk="0">
                  <a:moveTo>
                    <a:pt x="0" y="720000"/>
                  </a:moveTo>
                  <a:cubicBezTo>
                    <a:pt x="31422" y="410194"/>
                    <a:pt x="348149" y="79842"/>
                    <a:pt x="691442" y="0"/>
                  </a:cubicBezTo>
                  <a:cubicBezTo>
                    <a:pt x="1132345" y="22893"/>
                    <a:pt x="1422343" y="315515"/>
                    <a:pt x="1382884" y="720000"/>
                  </a:cubicBezTo>
                  <a:cubicBezTo>
                    <a:pt x="1402071" y="1080027"/>
                    <a:pt x="1090111" y="1409275"/>
                    <a:pt x="691442" y="1440000"/>
                  </a:cubicBezTo>
                  <a:cubicBezTo>
                    <a:pt x="247574" y="1396251"/>
                    <a:pt x="-9999" y="1106238"/>
                    <a:pt x="0" y="720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FCD195-0762-5241-A159-2013AB2E5353}"/>
              </a:ext>
            </a:extLst>
          </p:cNvPr>
          <p:cNvSpPr/>
          <p:nvPr/>
        </p:nvSpPr>
        <p:spPr>
          <a:xfrm>
            <a:off x="4949241" y="4829662"/>
            <a:ext cx="2192378" cy="2494714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EFDAC46-EBB7-2F43-A558-7D23BC849132}"/>
              </a:ext>
            </a:extLst>
          </p:cNvPr>
          <p:cNvSpPr/>
          <p:nvPr/>
        </p:nvSpPr>
        <p:spPr>
          <a:xfrm>
            <a:off x="620263" y="6819457"/>
            <a:ext cx="4068395" cy="3423430"/>
          </a:xfrm>
          <a:custGeom>
            <a:avLst/>
            <a:gdLst>
              <a:gd name="connsiteX0" fmla="*/ 0 w 4195017"/>
              <a:gd name="connsiteY0" fmla="*/ 544148 h 3264822"/>
              <a:gd name="connsiteX1" fmla="*/ 544148 w 4195017"/>
              <a:gd name="connsiteY1" fmla="*/ 0 h 3264822"/>
              <a:gd name="connsiteX2" fmla="*/ 1196559 w 4195017"/>
              <a:gd name="connsiteY2" fmla="*/ 0 h 3264822"/>
              <a:gd name="connsiteX3" fmla="*/ 1786836 w 4195017"/>
              <a:gd name="connsiteY3" fmla="*/ 0 h 3264822"/>
              <a:gd name="connsiteX4" fmla="*/ 2439248 w 4195017"/>
              <a:gd name="connsiteY4" fmla="*/ 0 h 3264822"/>
              <a:gd name="connsiteX5" fmla="*/ 2998458 w 4195017"/>
              <a:gd name="connsiteY5" fmla="*/ 0 h 3264822"/>
              <a:gd name="connsiteX6" fmla="*/ 3650869 w 4195017"/>
              <a:gd name="connsiteY6" fmla="*/ 0 h 3264822"/>
              <a:gd name="connsiteX7" fmla="*/ 4195017 w 4195017"/>
              <a:gd name="connsiteY7" fmla="*/ 544148 h 3264822"/>
              <a:gd name="connsiteX8" fmla="*/ 4195017 w 4195017"/>
              <a:gd name="connsiteY8" fmla="*/ 1044749 h 3264822"/>
              <a:gd name="connsiteX9" fmla="*/ 4195017 w 4195017"/>
              <a:gd name="connsiteY9" fmla="*/ 1632411 h 3264822"/>
              <a:gd name="connsiteX10" fmla="*/ 4195017 w 4195017"/>
              <a:gd name="connsiteY10" fmla="*/ 2176543 h 3264822"/>
              <a:gd name="connsiteX11" fmla="*/ 4195017 w 4195017"/>
              <a:gd name="connsiteY11" fmla="*/ 2720674 h 3264822"/>
              <a:gd name="connsiteX12" fmla="*/ 3650869 w 4195017"/>
              <a:gd name="connsiteY12" fmla="*/ 3264822 h 3264822"/>
              <a:gd name="connsiteX13" fmla="*/ 3060592 w 4195017"/>
              <a:gd name="connsiteY13" fmla="*/ 3264822 h 3264822"/>
              <a:gd name="connsiteX14" fmla="*/ 2408181 w 4195017"/>
              <a:gd name="connsiteY14" fmla="*/ 3264822 h 3264822"/>
              <a:gd name="connsiteX15" fmla="*/ 1724702 w 4195017"/>
              <a:gd name="connsiteY15" fmla="*/ 3264822 h 3264822"/>
              <a:gd name="connsiteX16" fmla="*/ 1103358 w 4195017"/>
              <a:gd name="connsiteY16" fmla="*/ 3264822 h 3264822"/>
              <a:gd name="connsiteX17" fmla="*/ 544148 w 4195017"/>
              <a:gd name="connsiteY17" fmla="*/ 3264822 h 3264822"/>
              <a:gd name="connsiteX18" fmla="*/ 0 w 4195017"/>
              <a:gd name="connsiteY18" fmla="*/ 2720674 h 3264822"/>
              <a:gd name="connsiteX19" fmla="*/ 0 w 4195017"/>
              <a:gd name="connsiteY19" fmla="*/ 2133012 h 3264822"/>
              <a:gd name="connsiteX20" fmla="*/ 0 w 4195017"/>
              <a:gd name="connsiteY20" fmla="*/ 1610646 h 3264822"/>
              <a:gd name="connsiteX21" fmla="*/ 0 w 4195017"/>
              <a:gd name="connsiteY21" fmla="*/ 1022984 h 3264822"/>
              <a:gd name="connsiteX22" fmla="*/ 0 w 4195017"/>
              <a:gd name="connsiteY22" fmla="*/ 544148 h 326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5017" h="3264822" fill="none" extrusionOk="0">
                <a:moveTo>
                  <a:pt x="0" y="544148"/>
                </a:moveTo>
                <a:cubicBezTo>
                  <a:pt x="25931" y="243609"/>
                  <a:pt x="250002" y="-27328"/>
                  <a:pt x="544148" y="0"/>
                </a:cubicBezTo>
                <a:cubicBezTo>
                  <a:pt x="841628" y="-22983"/>
                  <a:pt x="1041032" y="11175"/>
                  <a:pt x="1196559" y="0"/>
                </a:cubicBezTo>
                <a:cubicBezTo>
                  <a:pt x="1352086" y="-11175"/>
                  <a:pt x="1617311" y="22472"/>
                  <a:pt x="1786836" y="0"/>
                </a:cubicBezTo>
                <a:cubicBezTo>
                  <a:pt x="1956361" y="-22472"/>
                  <a:pt x="2294928" y="14994"/>
                  <a:pt x="2439248" y="0"/>
                </a:cubicBezTo>
                <a:cubicBezTo>
                  <a:pt x="2583568" y="-14994"/>
                  <a:pt x="2785894" y="2544"/>
                  <a:pt x="2998458" y="0"/>
                </a:cubicBezTo>
                <a:cubicBezTo>
                  <a:pt x="3211022" y="-2544"/>
                  <a:pt x="3466396" y="28712"/>
                  <a:pt x="3650869" y="0"/>
                </a:cubicBezTo>
                <a:cubicBezTo>
                  <a:pt x="3972632" y="19501"/>
                  <a:pt x="4183824" y="315132"/>
                  <a:pt x="4195017" y="544148"/>
                </a:cubicBezTo>
                <a:cubicBezTo>
                  <a:pt x="4186600" y="791624"/>
                  <a:pt x="4179225" y="839632"/>
                  <a:pt x="4195017" y="1044749"/>
                </a:cubicBezTo>
                <a:cubicBezTo>
                  <a:pt x="4210809" y="1249866"/>
                  <a:pt x="4200480" y="1475779"/>
                  <a:pt x="4195017" y="1632411"/>
                </a:cubicBezTo>
                <a:cubicBezTo>
                  <a:pt x="4189554" y="1789043"/>
                  <a:pt x="4197809" y="1907996"/>
                  <a:pt x="4195017" y="2176543"/>
                </a:cubicBezTo>
                <a:cubicBezTo>
                  <a:pt x="4192225" y="2445090"/>
                  <a:pt x="4180722" y="2581133"/>
                  <a:pt x="4195017" y="2720674"/>
                </a:cubicBezTo>
                <a:cubicBezTo>
                  <a:pt x="4201742" y="3023811"/>
                  <a:pt x="3976377" y="3207732"/>
                  <a:pt x="3650869" y="3264822"/>
                </a:cubicBezTo>
                <a:cubicBezTo>
                  <a:pt x="3432321" y="3284237"/>
                  <a:pt x="3319345" y="3247747"/>
                  <a:pt x="3060592" y="3264822"/>
                </a:cubicBezTo>
                <a:cubicBezTo>
                  <a:pt x="2801839" y="3281897"/>
                  <a:pt x="2617370" y="3289865"/>
                  <a:pt x="2408181" y="3264822"/>
                </a:cubicBezTo>
                <a:cubicBezTo>
                  <a:pt x="2198992" y="3239779"/>
                  <a:pt x="1872993" y="3255876"/>
                  <a:pt x="1724702" y="3264822"/>
                </a:cubicBezTo>
                <a:cubicBezTo>
                  <a:pt x="1576411" y="3273768"/>
                  <a:pt x="1276476" y="3275101"/>
                  <a:pt x="1103358" y="3264822"/>
                </a:cubicBezTo>
                <a:cubicBezTo>
                  <a:pt x="930240" y="3254543"/>
                  <a:pt x="742481" y="3239089"/>
                  <a:pt x="544148" y="3264822"/>
                </a:cubicBezTo>
                <a:cubicBezTo>
                  <a:pt x="230747" y="3296328"/>
                  <a:pt x="40128" y="3032050"/>
                  <a:pt x="0" y="2720674"/>
                </a:cubicBezTo>
                <a:cubicBezTo>
                  <a:pt x="4420" y="2523929"/>
                  <a:pt x="28529" y="2341893"/>
                  <a:pt x="0" y="2133012"/>
                </a:cubicBezTo>
                <a:cubicBezTo>
                  <a:pt x="-28529" y="1924131"/>
                  <a:pt x="18639" y="1818235"/>
                  <a:pt x="0" y="1610646"/>
                </a:cubicBezTo>
                <a:cubicBezTo>
                  <a:pt x="-18639" y="1403057"/>
                  <a:pt x="-14040" y="1294644"/>
                  <a:pt x="0" y="1022984"/>
                </a:cubicBezTo>
                <a:cubicBezTo>
                  <a:pt x="14040" y="751324"/>
                  <a:pt x="6279" y="644545"/>
                  <a:pt x="0" y="544148"/>
                </a:cubicBezTo>
                <a:close/>
              </a:path>
              <a:path w="4195017" h="3264822" stroke="0" extrusionOk="0">
                <a:moveTo>
                  <a:pt x="0" y="544148"/>
                </a:moveTo>
                <a:cubicBezTo>
                  <a:pt x="43064" y="218013"/>
                  <a:pt x="223034" y="8364"/>
                  <a:pt x="544148" y="0"/>
                </a:cubicBezTo>
                <a:cubicBezTo>
                  <a:pt x="739185" y="7313"/>
                  <a:pt x="958076" y="26697"/>
                  <a:pt x="1103358" y="0"/>
                </a:cubicBezTo>
                <a:cubicBezTo>
                  <a:pt x="1248640" y="-26697"/>
                  <a:pt x="1553089" y="20429"/>
                  <a:pt x="1755769" y="0"/>
                </a:cubicBezTo>
                <a:cubicBezTo>
                  <a:pt x="1958449" y="-20429"/>
                  <a:pt x="2188752" y="21035"/>
                  <a:pt x="2439248" y="0"/>
                </a:cubicBezTo>
                <a:cubicBezTo>
                  <a:pt x="2689744" y="-21035"/>
                  <a:pt x="2886543" y="-32110"/>
                  <a:pt x="3091659" y="0"/>
                </a:cubicBezTo>
                <a:cubicBezTo>
                  <a:pt x="3296775" y="32110"/>
                  <a:pt x="3433847" y="18291"/>
                  <a:pt x="3650869" y="0"/>
                </a:cubicBezTo>
                <a:cubicBezTo>
                  <a:pt x="3938295" y="9840"/>
                  <a:pt x="4263774" y="219100"/>
                  <a:pt x="4195017" y="544148"/>
                </a:cubicBezTo>
                <a:cubicBezTo>
                  <a:pt x="4194000" y="656191"/>
                  <a:pt x="4191866" y="829345"/>
                  <a:pt x="4195017" y="1066514"/>
                </a:cubicBezTo>
                <a:cubicBezTo>
                  <a:pt x="4198168" y="1303683"/>
                  <a:pt x="4214233" y="1363717"/>
                  <a:pt x="4195017" y="1545350"/>
                </a:cubicBezTo>
                <a:cubicBezTo>
                  <a:pt x="4175801" y="1726983"/>
                  <a:pt x="4194802" y="1928535"/>
                  <a:pt x="4195017" y="2111247"/>
                </a:cubicBezTo>
                <a:cubicBezTo>
                  <a:pt x="4195232" y="2293959"/>
                  <a:pt x="4197890" y="2524498"/>
                  <a:pt x="4195017" y="2720674"/>
                </a:cubicBezTo>
                <a:cubicBezTo>
                  <a:pt x="4175442" y="3010271"/>
                  <a:pt x="4009222" y="3229440"/>
                  <a:pt x="3650869" y="3264822"/>
                </a:cubicBezTo>
                <a:cubicBezTo>
                  <a:pt x="3418791" y="3290747"/>
                  <a:pt x="3233091" y="3276354"/>
                  <a:pt x="3029525" y="3264822"/>
                </a:cubicBezTo>
                <a:cubicBezTo>
                  <a:pt x="2825959" y="3253290"/>
                  <a:pt x="2630429" y="3259344"/>
                  <a:pt x="2346046" y="3264822"/>
                </a:cubicBezTo>
                <a:cubicBezTo>
                  <a:pt x="2061663" y="3270300"/>
                  <a:pt x="1972687" y="3265161"/>
                  <a:pt x="1786836" y="3264822"/>
                </a:cubicBezTo>
                <a:cubicBezTo>
                  <a:pt x="1600985" y="3264484"/>
                  <a:pt x="1405315" y="3253050"/>
                  <a:pt x="1134425" y="3264822"/>
                </a:cubicBezTo>
                <a:cubicBezTo>
                  <a:pt x="863535" y="3276594"/>
                  <a:pt x="703812" y="3284098"/>
                  <a:pt x="544148" y="3264822"/>
                </a:cubicBezTo>
                <a:cubicBezTo>
                  <a:pt x="241656" y="3232239"/>
                  <a:pt x="6933" y="2951634"/>
                  <a:pt x="0" y="2720674"/>
                </a:cubicBezTo>
                <a:cubicBezTo>
                  <a:pt x="-9893" y="2557645"/>
                  <a:pt x="-5494" y="2352128"/>
                  <a:pt x="0" y="2220073"/>
                </a:cubicBezTo>
                <a:cubicBezTo>
                  <a:pt x="5494" y="2088018"/>
                  <a:pt x="18013" y="1893703"/>
                  <a:pt x="0" y="1719472"/>
                </a:cubicBezTo>
                <a:cubicBezTo>
                  <a:pt x="-18013" y="1545241"/>
                  <a:pt x="-24313" y="1443793"/>
                  <a:pt x="0" y="1197106"/>
                </a:cubicBezTo>
                <a:cubicBezTo>
                  <a:pt x="24313" y="950419"/>
                  <a:pt x="27262" y="713919"/>
                  <a:pt x="0" y="544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06B8D06-46AD-5D4F-9097-47B986D72B08}"/>
              </a:ext>
            </a:extLst>
          </p:cNvPr>
          <p:cNvSpPr/>
          <p:nvPr/>
        </p:nvSpPr>
        <p:spPr>
          <a:xfrm>
            <a:off x="691515" y="4089968"/>
            <a:ext cx="2175082" cy="2494714"/>
          </a:xfrm>
          <a:custGeom>
            <a:avLst/>
            <a:gdLst>
              <a:gd name="connsiteX0" fmla="*/ 0 w 2242778"/>
              <a:gd name="connsiteY0" fmla="*/ 373804 h 2379133"/>
              <a:gd name="connsiteX1" fmla="*/ 373804 w 2242778"/>
              <a:gd name="connsiteY1" fmla="*/ 0 h 2379133"/>
              <a:gd name="connsiteX2" fmla="*/ 902097 w 2242778"/>
              <a:gd name="connsiteY2" fmla="*/ 0 h 2379133"/>
              <a:gd name="connsiteX3" fmla="*/ 1430391 w 2242778"/>
              <a:gd name="connsiteY3" fmla="*/ 0 h 2379133"/>
              <a:gd name="connsiteX4" fmla="*/ 1868974 w 2242778"/>
              <a:gd name="connsiteY4" fmla="*/ 0 h 2379133"/>
              <a:gd name="connsiteX5" fmla="*/ 2242778 w 2242778"/>
              <a:gd name="connsiteY5" fmla="*/ 373804 h 2379133"/>
              <a:gd name="connsiteX6" fmla="*/ 2242778 w 2242778"/>
              <a:gd name="connsiteY6" fmla="*/ 868700 h 2379133"/>
              <a:gd name="connsiteX7" fmla="*/ 2242778 w 2242778"/>
              <a:gd name="connsiteY7" fmla="*/ 1396226 h 2379133"/>
              <a:gd name="connsiteX8" fmla="*/ 2242778 w 2242778"/>
              <a:gd name="connsiteY8" fmla="*/ 2005329 h 2379133"/>
              <a:gd name="connsiteX9" fmla="*/ 1868974 w 2242778"/>
              <a:gd name="connsiteY9" fmla="*/ 2379133 h 2379133"/>
              <a:gd name="connsiteX10" fmla="*/ 1400487 w 2242778"/>
              <a:gd name="connsiteY10" fmla="*/ 2379133 h 2379133"/>
              <a:gd name="connsiteX11" fmla="*/ 917049 w 2242778"/>
              <a:gd name="connsiteY11" fmla="*/ 2379133 h 2379133"/>
              <a:gd name="connsiteX12" fmla="*/ 373804 w 2242778"/>
              <a:gd name="connsiteY12" fmla="*/ 2379133 h 2379133"/>
              <a:gd name="connsiteX13" fmla="*/ 0 w 2242778"/>
              <a:gd name="connsiteY13" fmla="*/ 2005329 h 2379133"/>
              <a:gd name="connsiteX14" fmla="*/ 0 w 2242778"/>
              <a:gd name="connsiteY14" fmla="*/ 1477803 h 2379133"/>
              <a:gd name="connsiteX15" fmla="*/ 0 w 2242778"/>
              <a:gd name="connsiteY15" fmla="*/ 933961 h 2379133"/>
              <a:gd name="connsiteX16" fmla="*/ 0 w 2242778"/>
              <a:gd name="connsiteY16" fmla="*/ 373804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3" fill="none" extrusionOk="0">
                <a:moveTo>
                  <a:pt x="0" y="373804"/>
                </a:moveTo>
                <a:cubicBezTo>
                  <a:pt x="16594" y="164537"/>
                  <a:pt x="197286" y="-6280"/>
                  <a:pt x="373804" y="0"/>
                </a:cubicBezTo>
                <a:cubicBezTo>
                  <a:pt x="601215" y="-11928"/>
                  <a:pt x="664770" y="15668"/>
                  <a:pt x="902097" y="0"/>
                </a:cubicBezTo>
                <a:cubicBezTo>
                  <a:pt x="1139424" y="-15668"/>
                  <a:pt x="1229899" y="23411"/>
                  <a:pt x="1430391" y="0"/>
                </a:cubicBezTo>
                <a:cubicBezTo>
                  <a:pt x="1630883" y="-23411"/>
                  <a:pt x="1739483" y="-11229"/>
                  <a:pt x="1868974" y="0"/>
                </a:cubicBezTo>
                <a:cubicBezTo>
                  <a:pt x="2069819" y="44912"/>
                  <a:pt x="2284518" y="167646"/>
                  <a:pt x="2242778" y="373804"/>
                </a:cubicBezTo>
                <a:cubicBezTo>
                  <a:pt x="2233609" y="611049"/>
                  <a:pt x="2224426" y="627484"/>
                  <a:pt x="2242778" y="868700"/>
                </a:cubicBezTo>
                <a:cubicBezTo>
                  <a:pt x="2261130" y="1109916"/>
                  <a:pt x="2227201" y="1218784"/>
                  <a:pt x="2242778" y="1396226"/>
                </a:cubicBezTo>
                <a:cubicBezTo>
                  <a:pt x="2258355" y="1573668"/>
                  <a:pt x="2242911" y="1830008"/>
                  <a:pt x="2242778" y="2005329"/>
                </a:cubicBezTo>
                <a:cubicBezTo>
                  <a:pt x="2254165" y="2226508"/>
                  <a:pt x="2058176" y="2349016"/>
                  <a:pt x="1868974" y="2379133"/>
                </a:cubicBezTo>
                <a:cubicBezTo>
                  <a:pt x="1772093" y="2365733"/>
                  <a:pt x="1549876" y="2397510"/>
                  <a:pt x="1400487" y="2379133"/>
                </a:cubicBezTo>
                <a:cubicBezTo>
                  <a:pt x="1251098" y="2360756"/>
                  <a:pt x="1048687" y="2387302"/>
                  <a:pt x="917049" y="2379133"/>
                </a:cubicBezTo>
                <a:cubicBezTo>
                  <a:pt x="785411" y="2370964"/>
                  <a:pt x="559989" y="2355678"/>
                  <a:pt x="373804" y="2379133"/>
                </a:cubicBezTo>
                <a:cubicBezTo>
                  <a:pt x="132622" y="2377595"/>
                  <a:pt x="57" y="2168808"/>
                  <a:pt x="0" y="2005329"/>
                </a:cubicBezTo>
                <a:cubicBezTo>
                  <a:pt x="-15752" y="1797623"/>
                  <a:pt x="-12673" y="1603788"/>
                  <a:pt x="0" y="1477803"/>
                </a:cubicBezTo>
                <a:cubicBezTo>
                  <a:pt x="12673" y="1351818"/>
                  <a:pt x="-23921" y="1088105"/>
                  <a:pt x="0" y="933961"/>
                </a:cubicBezTo>
                <a:cubicBezTo>
                  <a:pt x="23921" y="779817"/>
                  <a:pt x="13032" y="616894"/>
                  <a:pt x="0" y="373804"/>
                </a:cubicBezTo>
                <a:close/>
              </a:path>
              <a:path w="2242778" h="2379133" stroke="0" extrusionOk="0">
                <a:moveTo>
                  <a:pt x="0" y="373804"/>
                </a:moveTo>
                <a:cubicBezTo>
                  <a:pt x="8006" y="154186"/>
                  <a:pt x="180198" y="12272"/>
                  <a:pt x="373804" y="0"/>
                </a:cubicBezTo>
                <a:cubicBezTo>
                  <a:pt x="592510" y="17525"/>
                  <a:pt x="717464" y="-16258"/>
                  <a:pt x="902097" y="0"/>
                </a:cubicBezTo>
                <a:cubicBezTo>
                  <a:pt x="1086730" y="16258"/>
                  <a:pt x="1217768" y="1799"/>
                  <a:pt x="1355632" y="0"/>
                </a:cubicBezTo>
                <a:cubicBezTo>
                  <a:pt x="1493497" y="-1799"/>
                  <a:pt x="1670984" y="6096"/>
                  <a:pt x="1868974" y="0"/>
                </a:cubicBezTo>
                <a:cubicBezTo>
                  <a:pt x="2080061" y="-7403"/>
                  <a:pt x="2267505" y="164992"/>
                  <a:pt x="2242778" y="373804"/>
                </a:cubicBezTo>
                <a:cubicBezTo>
                  <a:pt x="2220765" y="559358"/>
                  <a:pt x="2228716" y="649919"/>
                  <a:pt x="2242778" y="917646"/>
                </a:cubicBezTo>
                <a:cubicBezTo>
                  <a:pt x="2256840" y="1185373"/>
                  <a:pt x="2225391" y="1301182"/>
                  <a:pt x="2242778" y="1412542"/>
                </a:cubicBezTo>
                <a:cubicBezTo>
                  <a:pt x="2260165" y="1523902"/>
                  <a:pt x="2272375" y="1754789"/>
                  <a:pt x="2242778" y="2005329"/>
                </a:cubicBezTo>
                <a:cubicBezTo>
                  <a:pt x="2284746" y="2213270"/>
                  <a:pt x="2079735" y="2388116"/>
                  <a:pt x="1868974" y="2379133"/>
                </a:cubicBezTo>
                <a:cubicBezTo>
                  <a:pt x="1756542" y="2361525"/>
                  <a:pt x="1566328" y="2397006"/>
                  <a:pt x="1385536" y="2379133"/>
                </a:cubicBezTo>
                <a:cubicBezTo>
                  <a:pt x="1204744" y="2361260"/>
                  <a:pt x="1001893" y="2373948"/>
                  <a:pt x="887146" y="2379133"/>
                </a:cubicBezTo>
                <a:cubicBezTo>
                  <a:pt x="772399" y="2384319"/>
                  <a:pt x="582582" y="2395825"/>
                  <a:pt x="373804" y="2379133"/>
                </a:cubicBezTo>
                <a:cubicBezTo>
                  <a:pt x="177442" y="2427106"/>
                  <a:pt x="-3848" y="2175537"/>
                  <a:pt x="0" y="2005329"/>
                </a:cubicBezTo>
                <a:cubicBezTo>
                  <a:pt x="13783" y="1831802"/>
                  <a:pt x="-3342" y="1634890"/>
                  <a:pt x="0" y="1494118"/>
                </a:cubicBezTo>
                <a:cubicBezTo>
                  <a:pt x="3342" y="1353346"/>
                  <a:pt x="12628" y="1176209"/>
                  <a:pt x="0" y="999222"/>
                </a:cubicBezTo>
                <a:cubicBezTo>
                  <a:pt x="-12628" y="822235"/>
                  <a:pt x="-22657" y="545445"/>
                  <a:pt x="0" y="373804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C3A898-6886-5943-8A9A-142B7290EFFA}"/>
              </a:ext>
            </a:extLst>
          </p:cNvPr>
          <p:cNvSpPr/>
          <p:nvPr/>
        </p:nvSpPr>
        <p:spPr>
          <a:xfrm>
            <a:off x="624720" y="4028866"/>
            <a:ext cx="2175082" cy="2494715"/>
          </a:xfrm>
          <a:custGeom>
            <a:avLst/>
            <a:gdLst>
              <a:gd name="connsiteX0" fmla="*/ 0 w 2242778"/>
              <a:gd name="connsiteY0" fmla="*/ 373804 h 2379134"/>
              <a:gd name="connsiteX1" fmla="*/ 373804 w 2242778"/>
              <a:gd name="connsiteY1" fmla="*/ 0 h 2379134"/>
              <a:gd name="connsiteX2" fmla="*/ 827339 w 2242778"/>
              <a:gd name="connsiteY2" fmla="*/ 0 h 2379134"/>
              <a:gd name="connsiteX3" fmla="*/ 1280874 w 2242778"/>
              <a:gd name="connsiteY3" fmla="*/ 0 h 2379134"/>
              <a:gd name="connsiteX4" fmla="*/ 1868974 w 2242778"/>
              <a:gd name="connsiteY4" fmla="*/ 0 h 2379134"/>
              <a:gd name="connsiteX5" fmla="*/ 2242778 w 2242778"/>
              <a:gd name="connsiteY5" fmla="*/ 373804 h 2379134"/>
              <a:gd name="connsiteX6" fmla="*/ 2242778 w 2242778"/>
              <a:gd name="connsiteY6" fmla="*/ 901331 h 2379134"/>
              <a:gd name="connsiteX7" fmla="*/ 2242778 w 2242778"/>
              <a:gd name="connsiteY7" fmla="*/ 1396227 h 2379134"/>
              <a:gd name="connsiteX8" fmla="*/ 2242778 w 2242778"/>
              <a:gd name="connsiteY8" fmla="*/ 2005330 h 2379134"/>
              <a:gd name="connsiteX9" fmla="*/ 1868974 w 2242778"/>
              <a:gd name="connsiteY9" fmla="*/ 2379134 h 2379134"/>
              <a:gd name="connsiteX10" fmla="*/ 1355632 w 2242778"/>
              <a:gd name="connsiteY10" fmla="*/ 2379134 h 2379134"/>
              <a:gd name="connsiteX11" fmla="*/ 842291 w 2242778"/>
              <a:gd name="connsiteY11" fmla="*/ 2379134 h 2379134"/>
              <a:gd name="connsiteX12" fmla="*/ 373804 w 2242778"/>
              <a:gd name="connsiteY12" fmla="*/ 2379134 h 2379134"/>
              <a:gd name="connsiteX13" fmla="*/ 0 w 2242778"/>
              <a:gd name="connsiteY13" fmla="*/ 2005330 h 2379134"/>
              <a:gd name="connsiteX14" fmla="*/ 0 w 2242778"/>
              <a:gd name="connsiteY14" fmla="*/ 1477803 h 2379134"/>
              <a:gd name="connsiteX15" fmla="*/ 0 w 2242778"/>
              <a:gd name="connsiteY15" fmla="*/ 982907 h 2379134"/>
              <a:gd name="connsiteX16" fmla="*/ 0 w 2242778"/>
              <a:gd name="connsiteY16" fmla="*/ 373804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2778" h="2379134" fill="none" extrusionOk="0">
                <a:moveTo>
                  <a:pt x="0" y="373804"/>
                </a:moveTo>
                <a:cubicBezTo>
                  <a:pt x="26452" y="192668"/>
                  <a:pt x="169420" y="-12102"/>
                  <a:pt x="373804" y="0"/>
                </a:cubicBezTo>
                <a:cubicBezTo>
                  <a:pt x="566525" y="-14141"/>
                  <a:pt x="610392" y="6883"/>
                  <a:pt x="827339" y="0"/>
                </a:cubicBezTo>
                <a:cubicBezTo>
                  <a:pt x="1044287" y="-6883"/>
                  <a:pt x="1138917" y="14672"/>
                  <a:pt x="1280874" y="0"/>
                </a:cubicBezTo>
                <a:cubicBezTo>
                  <a:pt x="1422832" y="-14672"/>
                  <a:pt x="1731436" y="25520"/>
                  <a:pt x="1868974" y="0"/>
                </a:cubicBezTo>
                <a:cubicBezTo>
                  <a:pt x="2061603" y="-13328"/>
                  <a:pt x="2276701" y="146706"/>
                  <a:pt x="2242778" y="373804"/>
                </a:cubicBezTo>
                <a:cubicBezTo>
                  <a:pt x="2266340" y="624232"/>
                  <a:pt x="2252826" y="740271"/>
                  <a:pt x="2242778" y="901331"/>
                </a:cubicBezTo>
                <a:cubicBezTo>
                  <a:pt x="2232730" y="1062391"/>
                  <a:pt x="2249258" y="1152581"/>
                  <a:pt x="2242778" y="1396227"/>
                </a:cubicBezTo>
                <a:cubicBezTo>
                  <a:pt x="2236298" y="1639873"/>
                  <a:pt x="2235426" y="1763129"/>
                  <a:pt x="2242778" y="2005330"/>
                </a:cubicBezTo>
                <a:cubicBezTo>
                  <a:pt x="2223202" y="2177861"/>
                  <a:pt x="2071089" y="2388219"/>
                  <a:pt x="1868974" y="2379134"/>
                </a:cubicBezTo>
                <a:cubicBezTo>
                  <a:pt x="1688364" y="2395195"/>
                  <a:pt x="1596138" y="2371041"/>
                  <a:pt x="1355632" y="2379134"/>
                </a:cubicBezTo>
                <a:cubicBezTo>
                  <a:pt x="1115126" y="2387227"/>
                  <a:pt x="1032627" y="2388927"/>
                  <a:pt x="842291" y="2379134"/>
                </a:cubicBezTo>
                <a:cubicBezTo>
                  <a:pt x="651955" y="2369341"/>
                  <a:pt x="556096" y="2364228"/>
                  <a:pt x="373804" y="2379134"/>
                </a:cubicBezTo>
                <a:cubicBezTo>
                  <a:pt x="199306" y="2404960"/>
                  <a:pt x="-9097" y="2216751"/>
                  <a:pt x="0" y="2005330"/>
                </a:cubicBezTo>
                <a:cubicBezTo>
                  <a:pt x="3274" y="1804827"/>
                  <a:pt x="-14399" y="1649227"/>
                  <a:pt x="0" y="1477803"/>
                </a:cubicBezTo>
                <a:cubicBezTo>
                  <a:pt x="14399" y="1306379"/>
                  <a:pt x="878" y="1167729"/>
                  <a:pt x="0" y="982907"/>
                </a:cubicBezTo>
                <a:cubicBezTo>
                  <a:pt x="-878" y="798085"/>
                  <a:pt x="5061" y="641935"/>
                  <a:pt x="0" y="373804"/>
                </a:cubicBezTo>
                <a:close/>
              </a:path>
              <a:path w="2242778" h="2379134" stroke="0" extrusionOk="0">
                <a:moveTo>
                  <a:pt x="0" y="373804"/>
                </a:moveTo>
                <a:cubicBezTo>
                  <a:pt x="12252" y="192703"/>
                  <a:pt x="164184" y="-4262"/>
                  <a:pt x="373804" y="0"/>
                </a:cubicBezTo>
                <a:cubicBezTo>
                  <a:pt x="539744" y="6285"/>
                  <a:pt x="689563" y="572"/>
                  <a:pt x="872194" y="0"/>
                </a:cubicBezTo>
                <a:cubicBezTo>
                  <a:pt x="1054825" y="-572"/>
                  <a:pt x="1156057" y="-21617"/>
                  <a:pt x="1340681" y="0"/>
                </a:cubicBezTo>
                <a:cubicBezTo>
                  <a:pt x="1525305" y="21617"/>
                  <a:pt x="1615283" y="-7519"/>
                  <a:pt x="1868974" y="0"/>
                </a:cubicBezTo>
                <a:cubicBezTo>
                  <a:pt x="2051417" y="9378"/>
                  <a:pt x="2238473" y="179525"/>
                  <a:pt x="2242778" y="373804"/>
                </a:cubicBezTo>
                <a:cubicBezTo>
                  <a:pt x="2247503" y="534325"/>
                  <a:pt x="2258140" y="727871"/>
                  <a:pt x="2242778" y="885015"/>
                </a:cubicBezTo>
                <a:cubicBezTo>
                  <a:pt x="2227416" y="1042159"/>
                  <a:pt x="2268348" y="1210471"/>
                  <a:pt x="2242778" y="1428857"/>
                </a:cubicBezTo>
                <a:cubicBezTo>
                  <a:pt x="2217208" y="1647243"/>
                  <a:pt x="2215485" y="1805908"/>
                  <a:pt x="2242778" y="2005330"/>
                </a:cubicBezTo>
                <a:cubicBezTo>
                  <a:pt x="2257925" y="2259682"/>
                  <a:pt x="2093995" y="2416554"/>
                  <a:pt x="1868974" y="2379134"/>
                </a:cubicBezTo>
                <a:cubicBezTo>
                  <a:pt x="1726312" y="2365362"/>
                  <a:pt x="1538003" y="2398633"/>
                  <a:pt x="1400487" y="2379134"/>
                </a:cubicBezTo>
                <a:cubicBezTo>
                  <a:pt x="1262971" y="2359635"/>
                  <a:pt x="1114371" y="2393800"/>
                  <a:pt x="946953" y="2379134"/>
                </a:cubicBezTo>
                <a:cubicBezTo>
                  <a:pt x="779535" y="2364468"/>
                  <a:pt x="573254" y="2377367"/>
                  <a:pt x="373804" y="2379134"/>
                </a:cubicBezTo>
                <a:cubicBezTo>
                  <a:pt x="197750" y="2391699"/>
                  <a:pt x="9257" y="2186211"/>
                  <a:pt x="0" y="2005330"/>
                </a:cubicBezTo>
                <a:cubicBezTo>
                  <a:pt x="-8202" y="1765704"/>
                  <a:pt x="-21774" y="1612331"/>
                  <a:pt x="0" y="1428857"/>
                </a:cubicBezTo>
                <a:cubicBezTo>
                  <a:pt x="21774" y="1245383"/>
                  <a:pt x="-20935" y="995562"/>
                  <a:pt x="0" y="852385"/>
                </a:cubicBezTo>
                <a:cubicBezTo>
                  <a:pt x="20935" y="709208"/>
                  <a:pt x="23110" y="514763"/>
                  <a:pt x="0" y="3738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 : coins arrondis 42">
            <a:extLst>
              <a:ext uri="{FF2B5EF4-FFF2-40B4-BE49-F238E27FC236}">
                <a16:creationId xmlns:a16="http://schemas.microsoft.com/office/drawing/2014/main" id="{CD45C60D-02AD-0446-8AE5-EEEB75BA094C}"/>
              </a:ext>
            </a:extLst>
          </p:cNvPr>
          <p:cNvSpPr/>
          <p:nvPr/>
        </p:nvSpPr>
        <p:spPr>
          <a:xfrm>
            <a:off x="5020531" y="7714846"/>
            <a:ext cx="2192378" cy="2598734"/>
          </a:xfrm>
          <a:custGeom>
            <a:avLst/>
            <a:gdLst>
              <a:gd name="connsiteX0" fmla="*/ 0 w 2260612"/>
              <a:gd name="connsiteY0" fmla="*/ 376776 h 2379134"/>
              <a:gd name="connsiteX1" fmla="*/ 376776 w 2260612"/>
              <a:gd name="connsiteY1" fmla="*/ 0 h 2379134"/>
              <a:gd name="connsiteX2" fmla="*/ 909271 w 2260612"/>
              <a:gd name="connsiteY2" fmla="*/ 0 h 2379134"/>
              <a:gd name="connsiteX3" fmla="*/ 1441765 w 2260612"/>
              <a:gd name="connsiteY3" fmla="*/ 0 h 2379134"/>
              <a:gd name="connsiteX4" fmla="*/ 1883836 w 2260612"/>
              <a:gd name="connsiteY4" fmla="*/ 0 h 2379134"/>
              <a:gd name="connsiteX5" fmla="*/ 2260612 w 2260612"/>
              <a:gd name="connsiteY5" fmla="*/ 376776 h 2379134"/>
              <a:gd name="connsiteX6" fmla="*/ 2260612 w 2260612"/>
              <a:gd name="connsiteY6" fmla="*/ 869869 h 2379134"/>
              <a:gd name="connsiteX7" fmla="*/ 2260612 w 2260612"/>
              <a:gd name="connsiteY7" fmla="*/ 1395474 h 2379134"/>
              <a:gd name="connsiteX8" fmla="*/ 2260612 w 2260612"/>
              <a:gd name="connsiteY8" fmla="*/ 2002358 h 2379134"/>
              <a:gd name="connsiteX9" fmla="*/ 1883836 w 2260612"/>
              <a:gd name="connsiteY9" fmla="*/ 2379134 h 2379134"/>
              <a:gd name="connsiteX10" fmla="*/ 1411624 w 2260612"/>
              <a:gd name="connsiteY10" fmla="*/ 2379134 h 2379134"/>
              <a:gd name="connsiteX11" fmla="*/ 924341 w 2260612"/>
              <a:gd name="connsiteY11" fmla="*/ 2379134 h 2379134"/>
              <a:gd name="connsiteX12" fmla="*/ 376776 w 2260612"/>
              <a:gd name="connsiteY12" fmla="*/ 2379134 h 2379134"/>
              <a:gd name="connsiteX13" fmla="*/ 0 w 2260612"/>
              <a:gd name="connsiteY13" fmla="*/ 2002358 h 2379134"/>
              <a:gd name="connsiteX14" fmla="*/ 0 w 2260612"/>
              <a:gd name="connsiteY14" fmla="*/ 1476753 h 2379134"/>
              <a:gd name="connsiteX15" fmla="*/ 0 w 2260612"/>
              <a:gd name="connsiteY15" fmla="*/ 934892 h 2379134"/>
              <a:gd name="connsiteX16" fmla="*/ 0 w 2260612"/>
              <a:gd name="connsiteY16" fmla="*/ 376776 h 23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4" fill="none" extrusionOk="0">
                <a:moveTo>
                  <a:pt x="0" y="376776"/>
                </a:moveTo>
                <a:cubicBezTo>
                  <a:pt x="7619" y="167393"/>
                  <a:pt x="196967" y="-5934"/>
                  <a:pt x="376776" y="0"/>
                </a:cubicBezTo>
                <a:cubicBezTo>
                  <a:pt x="548232" y="3782"/>
                  <a:pt x="780300" y="1029"/>
                  <a:pt x="909271" y="0"/>
                </a:cubicBezTo>
                <a:cubicBezTo>
                  <a:pt x="1038242" y="-1029"/>
                  <a:pt x="1316064" y="13137"/>
                  <a:pt x="1441765" y="0"/>
                </a:cubicBezTo>
                <a:cubicBezTo>
                  <a:pt x="1567466" y="-13137"/>
                  <a:pt x="1699526" y="-12149"/>
                  <a:pt x="1883836" y="0"/>
                </a:cubicBezTo>
                <a:cubicBezTo>
                  <a:pt x="2088828" y="24821"/>
                  <a:pt x="2311645" y="169040"/>
                  <a:pt x="2260612" y="376776"/>
                </a:cubicBezTo>
                <a:cubicBezTo>
                  <a:pt x="2279581" y="619239"/>
                  <a:pt x="2245603" y="638919"/>
                  <a:pt x="2260612" y="869869"/>
                </a:cubicBezTo>
                <a:cubicBezTo>
                  <a:pt x="2275621" y="1100819"/>
                  <a:pt x="2273438" y="1225079"/>
                  <a:pt x="2260612" y="1395474"/>
                </a:cubicBezTo>
                <a:cubicBezTo>
                  <a:pt x="2247786" y="1565870"/>
                  <a:pt x="2272704" y="1780243"/>
                  <a:pt x="2260612" y="2002358"/>
                </a:cubicBezTo>
                <a:cubicBezTo>
                  <a:pt x="2286271" y="2243644"/>
                  <a:pt x="2069337" y="2339685"/>
                  <a:pt x="1883836" y="2379134"/>
                </a:cubicBezTo>
                <a:cubicBezTo>
                  <a:pt x="1717874" y="2362670"/>
                  <a:pt x="1606461" y="2398962"/>
                  <a:pt x="1411624" y="2379134"/>
                </a:cubicBezTo>
                <a:cubicBezTo>
                  <a:pt x="1216787" y="2359306"/>
                  <a:pt x="1035574" y="2376005"/>
                  <a:pt x="924341" y="2379134"/>
                </a:cubicBezTo>
                <a:cubicBezTo>
                  <a:pt x="813108" y="2382263"/>
                  <a:pt x="578675" y="2388052"/>
                  <a:pt x="376776" y="2379134"/>
                </a:cubicBezTo>
                <a:cubicBezTo>
                  <a:pt x="149448" y="2378282"/>
                  <a:pt x="59" y="2165613"/>
                  <a:pt x="0" y="2002358"/>
                </a:cubicBezTo>
                <a:cubicBezTo>
                  <a:pt x="13416" y="1846046"/>
                  <a:pt x="12867" y="1611779"/>
                  <a:pt x="0" y="1476753"/>
                </a:cubicBezTo>
                <a:cubicBezTo>
                  <a:pt x="-12867" y="1341727"/>
                  <a:pt x="-3295" y="1047391"/>
                  <a:pt x="0" y="934892"/>
                </a:cubicBezTo>
                <a:cubicBezTo>
                  <a:pt x="3295" y="822393"/>
                  <a:pt x="16602" y="558666"/>
                  <a:pt x="0" y="376776"/>
                </a:cubicBezTo>
                <a:close/>
              </a:path>
              <a:path w="2260612" h="2379134" stroke="0" extrusionOk="0">
                <a:moveTo>
                  <a:pt x="0" y="376776"/>
                </a:moveTo>
                <a:cubicBezTo>
                  <a:pt x="7835" y="155798"/>
                  <a:pt x="203360" y="33138"/>
                  <a:pt x="376776" y="0"/>
                </a:cubicBezTo>
                <a:cubicBezTo>
                  <a:pt x="486423" y="566"/>
                  <a:pt x="675167" y="-2866"/>
                  <a:pt x="909271" y="0"/>
                </a:cubicBezTo>
                <a:cubicBezTo>
                  <a:pt x="1143376" y="2866"/>
                  <a:pt x="1219516" y="18860"/>
                  <a:pt x="1366412" y="0"/>
                </a:cubicBezTo>
                <a:cubicBezTo>
                  <a:pt x="1513308" y="-18860"/>
                  <a:pt x="1666091" y="10320"/>
                  <a:pt x="1883836" y="0"/>
                </a:cubicBezTo>
                <a:cubicBezTo>
                  <a:pt x="2118202" y="-41918"/>
                  <a:pt x="2294496" y="165445"/>
                  <a:pt x="2260612" y="376776"/>
                </a:cubicBezTo>
                <a:cubicBezTo>
                  <a:pt x="2233589" y="645970"/>
                  <a:pt x="2269995" y="708648"/>
                  <a:pt x="2260612" y="918637"/>
                </a:cubicBezTo>
                <a:cubicBezTo>
                  <a:pt x="2251229" y="1128626"/>
                  <a:pt x="2252785" y="1269149"/>
                  <a:pt x="2260612" y="1411730"/>
                </a:cubicBezTo>
                <a:cubicBezTo>
                  <a:pt x="2268439" y="1554311"/>
                  <a:pt x="2257029" y="1804899"/>
                  <a:pt x="2260612" y="2002358"/>
                </a:cubicBezTo>
                <a:cubicBezTo>
                  <a:pt x="2277124" y="2211034"/>
                  <a:pt x="2105193" y="2406756"/>
                  <a:pt x="1883836" y="2379134"/>
                </a:cubicBezTo>
                <a:cubicBezTo>
                  <a:pt x="1718575" y="2375799"/>
                  <a:pt x="1617923" y="2359537"/>
                  <a:pt x="1396553" y="2379134"/>
                </a:cubicBezTo>
                <a:cubicBezTo>
                  <a:pt x="1175183" y="2398731"/>
                  <a:pt x="1009684" y="2356101"/>
                  <a:pt x="894200" y="2379134"/>
                </a:cubicBezTo>
                <a:cubicBezTo>
                  <a:pt x="778716" y="2402167"/>
                  <a:pt x="505803" y="2365024"/>
                  <a:pt x="376776" y="2379134"/>
                </a:cubicBezTo>
                <a:cubicBezTo>
                  <a:pt x="176558" y="2416573"/>
                  <a:pt x="-851" y="2202429"/>
                  <a:pt x="0" y="2002358"/>
                </a:cubicBezTo>
                <a:cubicBezTo>
                  <a:pt x="12812" y="1827374"/>
                  <a:pt x="-201" y="1648267"/>
                  <a:pt x="0" y="1493009"/>
                </a:cubicBezTo>
                <a:cubicBezTo>
                  <a:pt x="201" y="1337751"/>
                  <a:pt x="465" y="1212478"/>
                  <a:pt x="0" y="999916"/>
                </a:cubicBezTo>
                <a:cubicBezTo>
                  <a:pt x="-465" y="787354"/>
                  <a:pt x="5916" y="529467"/>
                  <a:pt x="0" y="376776"/>
                </a:cubicBezTo>
                <a:close/>
              </a:path>
            </a:pathLst>
          </a:custGeom>
          <a:pattFill prst="dkDnDiag">
            <a:fgClr>
              <a:srgbClr val="EAF183"/>
            </a:fgClr>
            <a:bgClr>
              <a:schemeClr val="bg1"/>
            </a:bgClr>
          </a:pattFill>
          <a:ln w="12700">
            <a:solidFill>
              <a:srgbClr val="EAF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 : coins arrondis 43">
            <a:extLst>
              <a:ext uri="{FF2B5EF4-FFF2-40B4-BE49-F238E27FC236}">
                <a16:creationId xmlns:a16="http://schemas.microsoft.com/office/drawing/2014/main" id="{00F46D86-B115-DA45-8C12-6EA90179B684}"/>
              </a:ext>
            </a:extLst>
          </p:cNvPr>
          <p:cNvSpPr/>
          <p:nvPr/>
        </p:nvSpPr>
        <p:spPr>
          <a:xfrm>
            <a:off x="4949241" y="7653381"/>
            <a:ext cx="2192378" cy="2589506"/>
          </a:xfrm>
          <a:custGeom>
            <a:avLst/>
            <a:gdLst>
              <a:gd name="connsiteX0" fmla="*/ 0 w 2260612"/>
              <a:gd name="connsiteY0" fmla="*/ 376776 h 2379133"/>
              <a:gd name="connsiteX1" fmla="*/ 376776 w 2260612"/>
              <a:gd name="connsiteY1" fmla="*/ 0 h 2379133"/>
              <a:gd name="connsiteX2" fmla="*/ 833918 w 2260612"/>
              <a:gd name="connsiteY2" fmla="*/ 0 h 2379133"/>
              <a:gd name="connsiteX3" fmla="*/ 1291059 w 2260612"/>
              <a:gd name="connsiteY3" fmla="*/ 0 h 2379133"/>
              <a:gd name="connsiteX4" fmla="*/ 1883836 w 2260612"/>
              <a:gd name="connsiteY4" fmla="*/ 0 h 2379133"/>
              <a:gd name="connsiteX5" fmla="*/ 2260612 w 2260612"/>
              <a:gd name="connsiteY5" fmla="*/ 376776 h 2379133"/>
              <a:gd name="connsiteX6" fmla="*/ 2260612 w 2260612"/>
              <a:gd name="connsiteY6" fmla="*/ 902381 h 2379133"/>
              <a:gd name="connsiteX7" fmla="*/ 2260612 w 2260612"/>
              <a:gd name="connsiteY7" fmla="*/ 1395473 h 2379133"/>
              <a:gd name="connsiteX8" fmla="*/ 2260612 w 2260612"/>
              <a:gd name="connsiteY8" fmla="*/ 2002357 h 2379133"/>
              <a:gd name="connsiteX9" fmla="*/ 1883836 w 2260612"/>
              <a:gd name="connsiteY9" fmla="*/ 2379133 h 2379133"/>
              <a:gd name="connsiteX10" fmla="*/ 1366412 w 2260612"/>
              <a:gd name="connsiteY10" fmla="*/ 2379133 h 2379133"/>
              <a:gd name="connsiteX11" fmla="*/ 848988 w 2260612"/>
              <a:gd name="connsiteY11" fmla="*/ 2379133 h 2379133"/>
              <a:gd name="connsiteX12" fmla="*/ 376776 w 2260612"/>
              <a:gd name="connsiteY12" fmla="*/ 2379133 h 2379133"/>
              <a:gd name="connsiteX13" fmla="*/ 0 w 2260612"/>
              <a:gd name="connsiteY13" fmla="*/ 2002357 h 2379133"/>
              <a:gd name="connsiteX14" fmla="*/ 0 w 2260612"/>
              <a:gd name="connsiteY14" fmla="*/ 1476752 h 2379133"/>
              <a:gd name="connsiteX15" fmla="*/ 0 w 2260612"/>
              <a:gd name="connsiteY15" fmla="*/ 983660 h 2379133"/>
              <a:gd name="connsiteX16" fmla="*/ 0 w 2260612"/>
              <a:gd name="connsiteY16" fmla="*/ 376776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0612" h="2379133" fill="none" extrusionOk="0">
                <a:moveTo>
                  <a:pt x="0" y="376776"/>
                </a:moveTo>
                <a:cubicBezTo>
                  <a:pt x="37121" y="204206"/>
                  <a:pt x="171848" y="-18541"/>
                  <a:pt x="376776" y="0"/>
                </a:cubicBezTo>
                <a:cubicBezTo>
                  <a:pt x="480694" y="12731"/>
                  <a:pt x="639660" y="6996"/>
                  <a:pt x="833918" y="0"/>
                </a:cubicBezTo>
                <a:cubicBezTo>
                  <a:pt x="1028176" y="-6996"/>
                  <a:pt x="1083679" y="12514"/>
                  <a:pt x="1291059" y="0"/>
                </a:cubicBezTo>
                <a:cubicBezTo>
                  <a:pt x="1498439" y="-12514"/>
                  <a:pt x="1644353" y="28873"/>
                  <a:pt x="1883836" y="0"/>
                </a:cubicBezTo>
                <a:cubicBezTo>
                  <a:pt x="2067832" y="-23240"/>
                  <a:pt x="2265228" y="165878"/>
                  <a:pt x="2260612" y="376776"/>
                </a:cubicBezTo>
                <a:cubicBezTo>
                  <a:pt x="2283988" y="575216"/>
                  <a:pt x="2272371" y="687819"/>
                  <a:pt x="2260612" y="902381"/>
                </a:cubicBezTo>
                <a:cubicBezTo>
                  <a:pt x="2248853" y="1116943"/>
                  <a:pt x="2279906" y="1187711"/>
                  <a:pt x="2260612" y="1395473"/>
                </a:cubicBezTo>
                <a:cubicBezTo>
                  <a:pt x="2241318" y="1603235"/>
                  <a:pt x="2249695" y="1834949"/>
                  <a:pt x="2260612" y="2002357"/>
                </a:cubicBezTo>
                <a:cubicBezTo>
                  <a:pt x="2247657" y="2188002"/>
                  <a:pt x="2087716" y="2387959"/>
                  <a:pt x="1883836" y="2379133"/>
                </a:cubicBezTo>
                <a:cubicBezTo>
                  <a:pt x="1649468" y="2365835"/>
                  <a:pt x="1559558" y="2364975"/>
                  <a:pt x="1366412" y="2379133"/>
                </a:cubicBezTo>
                <a:cubicBezTo>
                  <a:pt x="1173266" y="2393291"/>
                  <a:pt x="958858" y="2365086"/>
                  <a:pt x="848988" y="2379133"/>
                </a:cubicBezTo>
                <a:cubicBezTo>
                  <a:pt x="739118" y="2393180"/>
                  <a:pt x="556291" y="2402089"/>
                  <a:pt x="376776" y="2379133"/>
                </a:cubicBezTo>
                <a:cubicBezTo>
                  <a:pt x="173198" y="2382779"/>
                  <a:pt x="-15876" y="2219128"/>
                  <a:pt x="0" y="2002357"/>
                </a:cubicBezTo>
                <a:cubicBezTo>
                  <a:pt x="-18144" y="1872632"/>
                  <a:pt x="-6466" y="1672835"/>
                  <a:pt x="0" y="1476752"/>
                </a:cubicBezTo>
                <a:cubicBezTo>
                  <a:pt x="6466" y="1280670"/>
                  <a:pt x="-14809" y="1202220"/>
                  <a:pt x="0" y="983660"/>
                </a:cubicBezTo>
                <a:cubicBezTo>
                  <a:pt x="14809" y="765100"/>
                  <a:pt x="-27332" y="672357"/>
                  <a:pt x="0" y="376776"/>
                </a:cubicBezTo>
                <a:close/>
              </a:path>
              <a:path w="2260612" h="2379133" stroke="0" extrusionOk="0">
                <a:moveTo>
                  <a:pt x="0" y="376776"/>
                </a:moveTo>
                <a:cubicBezTo>
                  <a:pt x="7083" y="183341"/>
                  <a:pt x="151117" y="-23593"/>
                  <a:pt x="376776" y="0"/>
                </a:cubicBezTo>
                <a:cubicBezTo>
                  <a:pt x="547290" y="-11524"/>
                  <a:pt x="659859" y="22902"/>
                  <a:pt x="879129" y="0"/>
                </a:cubicBezTo>
                <a:cubicBezTo>
                  <a:pt x="1098399" y="-22902"/>
                  <a:pt x="1228722" y="-9218"/>
                  <a:pt x="1351341" y="0"/>
                </a:cubicBezTo>
                <a:cubicBezTo>
                  <a:pt x="1473960" y="9218"/>
                  <a:pt x="1706924" y="-17978"/>
                  <a:pt x="1883836" y="0"/>
                </a:cubicBezTo>
                <a:cubicBezTo>
                  <a:pt x="2058661" y="12995"/>
                  <a:pt x="2253021" y="190144"/>
                  <a:pt x="2260612" y="376776"/>
                </a:cubicBezTo>
                <a:cubicBezTo>
                  <a:pt x="2267127" y="629388"/>
                  <a:pt x="2258098" y="699132"/>
                  <a:pt x="2260612" y="886125"/>
                </a:cubicBezTo>
                <a:cubicBezTo>
                  <a:pt x="2263126" y="1073118"/>
                  <a:pt x="2263399" y="1184251"/>
                  <a:pt x="2260612" y="1427985"/>
                </a:cubicBezTo>
                <a:cubicBezTo>
                  <a:pt x="2257825" y="1671719"/>
                  <a:pt x="2249711" y="1762279"/>
                  <a:pt x="2260612" y="2002357"/>
                </a:cubicBezTo>
                <a:cubicBezTo>
                  <a:pt x="2270345" y="2241228"/>
                  <a:pt x="2095725" y="2386790"/>
                  <a:pt x="1883836" y="2379133"/>
                </a:cubicBezTo>
                <a:cubicBezTo>
                  <a:pt x="1700028" y="2386139"/>
                  <a:pt x="1622092" y="2378461"/>
                  <a:pt x="1411624" y="2379133"/>
                </a:cubicBezTo>
                <a:cubicBezTo>
                  <a:pt x="1201156" y="2379805"/>
                  <a:pt x="1177102" y="2366194"/>
                  <a:pt x="954482" y="2379133"/>
                </a:cubicBezTo>
                <a:cubicBezTo>
                  <a:pt x="731862" y="2392072"/>
                  <a:pt x="501583" y="2376805"/>
                  <a:pt x="376776" y="2379133"/>
                </a:cubicBezTo>
                <a:cubicBezTo>
                  <a:pt x="181551" y="2384451"/>
                  <a:pt x="16198" y="2165713"/>
                  <a:pt x="0" y="2002357"/>
                </a:cubicBezTo>
                <a:cubicBezTo>
                  <a:pt x="5994" y="1771875"/>
                  <a:pt x="1247" y="1605653"/>
                  <a:pt x="0" y="1427985"/>
                </a:cubicBezTo>
                <a:cubicBezTo>
                  <a:pt x="-1247" y="1250317"/>
                  <a:pt x="7568" y="1046502"/>
                  <a:pt x="0" y="853613"/>
                </a:cubicBezTo>
                <a:cubicBezTo>
                  <a:pt x="-7568" y="660724"/>
                  <a:pt x="5651" y="570967"/>
                  <a:pt x="0" y="3767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2324418-D966-E248-9159-A3415CCA5039}"/>
              </a:ext>
            </a:extLst>
          </p:cNvPr>
          <p:cNvSpPr txBox="1"/>
          <p:nvPr/>
        </p:nvSpPr>
        <p:spPr>
          <a:xfrm>
            <a:off x="3126577" y="5215657"/>
            <a:ext cx="1476686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apprentissages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de la période</a:t>
            </a:r>
          </a:p>
        </p:txBody>
      </p:sp>
    </p:spTree>
    <p:extLst>
      <p:ext uri="{BB962C8B-B14F-4D97-AF65-F5344CB8AC3E}">
        <p14:creationId xmlns:p14="http://schemas.microsoft.com/office/powerpoint/2010/main" val="16574999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2" id="{925615E7-761C-AD45-A2EA-4E9783A4B3DB}" vid="{7AAAD923-143F-D64E-80AB-F3EDB7464C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</TotalTime>
  <Words>757</Words>
  <Application>Microsoft Macintosh PowerPoint</Application>
  <PresentationFormat>Personnalisé</PresentationFormat>
  <Paragraphs>290</Paragraphs>
  <Slides>43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WATERMELONFAMILY-THIN</vt:lpstr>
      <vt:lpstr>Avenir Next Condensed</vt:lpstr>
      <vt:lpstr>HELLOHAPPY</vt:lpstr>
      <vt:lpstr>Calibri Light</vt:lpstr>
      <vt:lpstr>Baskerville</vt:lpstr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1</cp:revision>
  <dcterms:created xsi:type="dcterms:W3CDTF">2023-05-07T17:36:13Z</dcterms:created>
  <dcterms:modified xsi:type="dcterms:W3CDTF">2023-05-07T17:41:05Z</dcterms:modified>
</cp:coreProperties>
</file>