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21"/>
  </p:normalViewPr>
  <p:slideViewPr>
    <p:cSldViewPr snapToGrid="0" snapToObjects="1">
      <p:cViewPr varScale="1">
        <p:scale>
          <a:sx n="82" d="100"/>
          <a:sy n="82" d="100"/>
        </p:scale>
        <p:origin x="14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30414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42651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53137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6945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0694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52696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9136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64685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72959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96947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747042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80CB5-1969-8940-9C1E-A5C434CF0098}" type="datetimeFigureOut">
              <a:rPr lang="fr-GP" smtClean="0"/>
              <a:t>05/08/2023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DCEFB-FA38-8C47-999B-C58A3F925814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516084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ECE68413-8318-264D-9A51-FB149601A3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-2" r="20345" b="15300"/>
          <a:stretch/>
        </p:blipFill>
        <p:spPr>
          <a:xfrm rot="5400000">
            <a:off x="1545255" y="-1566069"/>
            <a:ext cx="7559675" cy="10691812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62594290-3FAC-2340-9599-EE5BE5C9E16C}"/>
              </a:ext>
            </a:extLst>
          </p:cNvPr>
          <p:cNvSpPr txBox="1"/>
          <p:nvPr/>
        </p:nvSpPr>
        <p:spPr>
          <a:xfrm>
            <a:off x="5286272" y="6789859"/>
            <a:ext cx="53250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200" dirty="0">
                <a:latin typeface="WATERMELONFAMILY-THIN" panose="02000506000000020004" pitchFamily="2" charset="0"/>
                <a:ea typeface="HELLOHAPPY" panose="02000603000000000000" pitchFamily="2" charset="0"/>
              </a:rPr>
              <a:t>Enseignant : Mr LATOUCHE</a:t>
            </a:r>
            <a:endParaRPr lang="fr-GP" sz="3200" dirty="0">
              <a:latin typeface="WATERMELONFAMILY-THIN" panose="02000506000000020004" pitchFamily="2" charset="0"/>
              <a:ea typeface="HELLOHAPPY" panose="02000603000000000000" pitchFamily="2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E38DF802-BC8D-A54F-A992-B19A0295FB96}"/>
              </a:ext>
            </a:extLst>
          </p:cNvPr>
          <p:cNvSpPr txBox="1"/>
          <p:nvPr/>
        </p:nvSpPr>
        <p:spPr>
          <a:xfrm>
            <a:off x="1803333" y="200746"/>
            <a:ext cx="75063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latin typeface="WATERMELONFAMILY-THIN" panose="02000506000000020004" pitchFamily="2" charset="0"/>
                <a:ea typeface="HELLOHAPPY" panose="02000603000000000000" pitchFamily="2" charset="0"/>
              </a:rPr>
              <a:t>École élémentaire DUCOBU</a:t>
            </a:r>
            <a:endParaRPr lang="fr-GP" sz="3200" dirty="0">
              <a:latin typeface="WATERMELONFAMILY-THIN" panose="02000506000000020004" pitchFamily="2" charset="0"/>
              <a:ea typeface="HELLOHAPPY" panose="02000603000000000000" pitchFamily="2" charset="0"/>
            </a:endParaRP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ED69C62-5A30-A447-B1EB-EE2C18A5FE3A}"/>
              </a:ext>
            </a:extLst>
          </p:cNvPr>
          <p:cNvGrpSpPr/>
          <p:nvPr/>
        </p:nvGrpSpPr>
        <p:grpSpPr>
          <a:xfrm>
            <a:off x="1040511" y="1378857"/>
            <a:ext cx="8712361" cy="5146983"/>
            <a:chOff x="1199535" y="1378857"/>
            <a:chExt cx="8712361" cy="5146983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5EA46E1F-AD5F-4D4A-9270-250C5EC70E3D}"/>
                </a:ext>
              </a:extLst>
            </p:cNvPr>
            <p:cNvGrpSpPr/>
            <p:nvPr/>
          </p:nvGrpSpPr>
          <p:grpSpPr>
            <a:xfrm>
              <a:off x="1199535" y="1378857"/>
              <a:ext cx="8712361" cy="4831794"/>
              <a:chOff x="1199535" y="1378857"/>
              <a:chExt cx="8712361" cy="4831794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150BB36E-8772-BB4B-AC86-01247C5E29BF}"/>
                  </a:ext>
                </a:extLst>
              </p:cNvPr>
              <p:cNvSpPr/>
              <p:nvPr/>
            </p:nvSpPr>
            <p:spPr>
              <a:xfrm>
                <a:off x="1304925" y="1479231"/>
                <a:ext cx="8606971" cy="4731420"/>
              </a:xfrm>
              <a:custGeom>
                <a:avLst/>
                <a:gdLst>
                  <a:gd name="connsiteX0" fmla="*/ 0 w 8606971"/>
                  <a:gd name="connsiteY0" fmla="*/ 0 h 4731420"/>
                  <a:gd name="connsiteX1" fmla="*/ 8606971 w 8606971"/>
                  <a:gd name="connsiteY1" fmla="*/ 0 h 4731420"/>
                  <a:gd name="connsiteX2" fmla="*/ 8606971 w 8606971"/>
                  <a:gd name="connsiteY2" fmla="*/ 4731420 h 4731420"/>
                  <a:gd name="connsiteX3" fmla="*/ 0 w 8606971"/>
                  <a:gd name="connsiteY3" fmla="*/ 4731420 h 4731420"/>
                  <a:gd name="connsiteX4" fmla="*/ 0 w 8606971"/>
                  <a:gd name="connsiteY4" fmla="*/ 0 h 4731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06971" h="4731420" extrusionOk="0">
                    <a:moveTo>
                      <a:pt x="0" y="0"/>
                    </a:moveTo>
                    <a:cubicBezTo>
                      <a:pt x="3157959" y="118645"/>
                      <a:pt x="6216020" y="116012"/>
                      <a:pt x="8606971" y="0"/>
                    </a:cubicBezTo>
                    <a:cubicBezTo>
                      <a:pt x="8474089" y="716928"/>
                      <a:pt x="8691922" y="2895074"/>
                      <a:pt x="8606971" y="4731420"/>
                    </a:cubicBezTo>
                    <a:cubicBezTo>
                      <a:pt x="4986216" y="4866020"/>
                      <a:pt x="3933413" y="4574224"/>
                      <a:pt x="0" y="4731420"/>
                    </a:cubicBezTo>
                    <a:cubicBezTo>
                      <a:pt x="-20187" y="3142579"/>
                      <a:pt x="-152480" y="486705"/>
                      <a:pt x="0" y="0"/>
                    </a:cubicBezTo>
                    <a:close/>
                  </a:path>
                </a:pathLst>
              </a:custGeom>
              <a:noFill/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GP"/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08300D6-8CD8-1048-A010-5C68026041F7}"/>
                  </a:ext>
                </a:extLst>
              </p:cNvPr>
              <p:cNvSpPr/>
              <p:nvPr/>
            </p:nvSpPr>
            <p:spPr>
              <a:xfrm>
                <a:off x="1199535" y="1378857"/>
                <a:ext cx="8606971" cy="4731420"/>
              </a:xfrm>
              <a:custGeom>
                <a:avLst/>
                <a:gdLst>
                  <a:gd name="connsiteX0" fmla="*/ 0 w 8606971"/>
                  <a:gd name="connsiteY0" fmla="*/ 0 h 4731420"/>
                  <a:gd name="connsiteX1" fmla="*/ 8606971 w 8606971"/>
                  <a:gd name="connsiteY1" fmla="*/ 0 h 4731420"/>
                  <a:gd name="connsiteX2" fmla="*/ 8606971 w 8606971"/>
                  <a:gd name="connsiteY2" fmla="*/ 4731420 h 4731420"/>
                  <a:gd name="connsiteX3" fmla="*/ 0 w 8606971"/>
                  <a:gd name="connsiteY3" fmla="*/ 4731420 h 4731420"/>
                  <a:gd name="connsiteX4" fmla="*/ 0 w 8606971"/>
                  <a:gd name="connsiteY4" fmla="*/ 0 h 47314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606971" h="4731420" fill="none" extrusionOk="0">
                    <a:moveTo>
                      <a:pt x="0" y="0"/>
                    </a:moveTo>
                    <a:cubicBezTo>
                      <a:pt x="3572642" y="-49533"/>
                      <a:pt x="6622960" y="-14809"/>
                      <a:pt x="8606971" y="0"/>
                    </a:cubicBezTo>
                    <a:cubicBezTo>
                      <a:pt x="8694610" y="1811315"/>
                      <a:pt x="8534292" y="3355205"/>
                      <a:pt x="8606971" y="4731420"/>
                    </a:cubicBezTo>
                    <a:cubicBezTo>
                      <a:pt x="6786381" y="4683189"/>
                      <a:pt x="1609285" y="4815875"/>
                      <a:pt x="0" y="4731420"/>
                    </a:cubicBezTo>
                    <a:cubicBezTo>
                      <a:pt x="-38581" y="4207580"/>
                      <a:pt x="63341" y="1458766"/>
                      <a:pt x="0" y="0"/>
                    </a:cubicBezTo>
                    <a:close/>
                  </a:path>
                  <a:path w="8606971" h="4731420" stroke="0" extrusionOk="0">
                    <a:moveTo>
                      <a:pt x="0" y="0"/>
                    </a:moveTo>
                    <a:cubicBezTo>
                      <a:pt x="3157959" y="118645"/>
                      <a:pt x="6216020" y="116012"/>
                      <a:pt x="8606971" y="0"/>
                    </a:cubicBezTo>
                    <a:cubicBezTo>
                      <a:pt x="8474089" y="716928"/>
                      <a:pt x="8691922" y="2895074"/>
                      <a:pt x="8606971" y="4731420"/>
                    </a:cubicBezTo>
                    <a:cubicBezTo>
                      <a:pt x="4986216" y="4866020"/>
                      <a:pt x="3933413" y="4574224"/>
                      <a:pt x="0" y="4731420"/>
                    </a:cubicBezTo>
                    <a:cubicBezTo>
                      <a:pt x="-20187" y="3142579"/>
                      <a:pt x="-152480" y="486705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/>
                </a:solidFill>
                <a:extLst>
                  <a:ext uri="{C807C97D-BFC1-408E-A445-0C87EB9F89A2}">
                    <ask:lineSketchStyleProps xmlns:ask="http://schemas.microsoft.com/office/drawing/2018/sketchyshapes" sd="1219033472">
                      <a:prstGeom prst="rect">
                        <a:avLst/>
                      </a:prstGeom>
                      <ask:type>
                        <ask:lineSketchCurved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GP"/>
              </a:p>
            </p:txBody>
          </p:sp>
        </p:grp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E1176F90-A259-0B46-A23C-6ECDE91A7FC6}"/>
                </a:ext>
              </a:extLst>
            </p:cNvPr>
            <p:cNvSpPr txBox="1"/>
            <p:nvPr/>
          </p:nvSpPr>
          <p:spPr>
            <a:xfrm>
              <a:off x="1480053" y="1759724"/>
              <a:ext cx="8113118" cy="167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fr-GP" sz="12500" dirty="0">
                  <a:solidFill>
                    <a:srgbClr val="FFB0B9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B</a:t>
              </a:r>
              <a:r>
                <a:rPr lang="fr-GP" sz="12500" dirty="0">
                  <a:solidFill>
                    <a:srgbClr val="FFCAE7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i</a:t>
              </a:r>
              <a:r>
                <a:rPr lang="fr-GP" sz="12500" dirty="0">
                  <a:solidFill>
                    <a:srgbClr val="FFCB92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e</a:t>
              </a:r>
              <a:r>
                <a:rPr lang="fr-GP" sz="12500" dirty="0">
                  <a:solidFill>
                    <a:srgbClr val="FFEC8B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n</a:t>
              </a:r>
              <a:r>
                <a:rPr lang="fr-GP" sz="12500" dirty="0">
                  <a:solidFill>
                    <a:srgbClr val="E9F082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v</a:t>
              </a:r>
              <a:r>
                <a:rPr lang="fr-GP" sz="12500" dirty="0">
                  <a:solidFill>
                    <a:srgbClr val="BEE895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e</a:t>
              </a:r>
              <a:r>
                <a:rPr lang="fr-GP" sz="12500" dirty="0">
                  <a:solidFill>
                    <a:srgbClr val="ABE1D6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n</a:t>
              </a:r>
              <a:r>
                <a:rPr lang="fr-GP" sz="12500" spc="-300" dirty="0">
                  <a:solidFill>
                    <a:srgbClr val="94C8D5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u</a:t>
              </a:r>
              <a:r>
                <a:rPr lang="fr-GP" sz="12500" spc="-300" dirty="0">
                  <a:solidFill>
                    <a:srgbClr val="8DB1D0"/>
                  </a:solidFill>
                  <a:latin typeface="Watermelon Family" panose="02000506000000020004" pitchFamily="2" charset="0"/>
                  <a:ea typeface="HELLOHAPPY" panose="02000603000000000000" pitchFamily="2" charset="0"/>
                </a:rPr>
                <a:t>e</a:t>
              </a:r>
              <a:endParaRPr lang="fr-GP" sz="12500" dirty="0">
                <a:solidFill>
                  <a:srgbClr val="ABE1D6"/>
                </a:solidFill>
                <a:latin typeface="Watermelon Family" panose="02000506000000020004" pitchFamily="2" charset="0"/>
                <a:ea typeface="HELLOHAPPY" panose="02000603000000000000" pitchFamily="2" charset="0"/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49F0CEEB-7C3D-8644-B25E-A3F3110819C2}"/>
                </a:ext>
              </a:extLst>
            </p:cNvPr>
            <p:cNvSpPr txBox="1"/>
            <p:nvPr/>
          </p:nvSpPr>
          <p:spPr>
            <a:xfrm>
              <a:off x="3927583" y="3289738"/>
              <a:ext cx="5790856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5400" dirty="0">
                  <a:latin typeface="WATERMELONFAMILY-THIN" panose="02000506000000020004" pitchFamily="2" charset="0"/>
                  <a:ea typeface="HELLOHAPPY" panose="02000603000000000000" pitchFamily="2" charset="0"/>
                </a:rPr>
                <a:t>d</a:t>
              </a:r>
              <a:r>
                <a:rPr lang="fr-GP" sz="5400" dirty="0">
                  <a:latin typeface="WATERMELONFAMILY-THIN" panose="02000506000000020004" pitchFamily="2" charset="0"/>
                  <a:ea typeface="HELLOHAPPY" panose="02000603000000000000" pitchFamily="2" charset="0"/>
                </a:rPr>
                <a:t>ans la classe de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51EEB81-9862-E54E-A341-E5B5640CB2E3}"/>
                </a:ext>
              </a:extLst>
            </p:cNvPr>
            <p:cNvSpPr txBox="1"/>
            <p:nvPr/>
          </p:nvSpPr>
          <p:spPr>
            <a:xfrm>
              <a:off x="2821052" y="3878962"/>
              <a:ext cx="5363936" cy="26468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fr-FR" sz="16600" dirty="0">
                  <a:latin typeface="WATERMELONFAMILY-LIGHT" panose="02000506000000020004" pitchFamily="2" charset="0"/>
                  <a:ea typeface="HELLOHAPPY" panose="02000603000000000000" pitchFamily="2" charset="0"/>
                </a:rPr>
                <a:t>CM2</a:t>
              </a:r>
              <a:endParaRPr lang="fr-GP" sz="16600" dirty="0">
                <a:latin typeface="WATERMELONFAMILY-LIGHT" panose="02000506000000020004" pitchFamily="2" charset="0"/>
                <a:ea typeface="HELLOHAPPY" panose="02000603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26572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7" id="{EAB6F588-B84D-2145-BA03-1723BE97CE61}" vid="{B77874DE-0466-0248-BB2D-9235F6EF58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4788</TotalTime>
  <Words>14</Words>
  <Application>Microsoft Macintosh PowerPoint</Application>
  <PresentationFormat>Personnalisé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Watermelon Family</vt:lpstr>
      <vt:lpstr>WATERMELONFAMILY-LIGHT</vt:lpstr>
      <vt:lpstr>WATERMELONFAMILY-THIN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4</cp:revision>
  <dcterms:created xsi:type="dcterms:W3CDTF">2023-07-02T09:36:21Z</dcterms:created>
  <dcterms:modified xsi:type="dcterms:W3CDTF">2023-08-05T11:16:55Z</dcterms:modified>
</cp:coreProperties>
</file>