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21"/>
  </p:normalViewPr>
  <p:slideViewPr>
    <p:cSldViewPr snapToGrid="0" snapToObjects="1">
      <p:cViewPr varScale="1">
        <p:scale>
          <a:sx n="82" d="100"/>
          <a:sy n="82" d="100"/>
        </p:scale>
        <p:origin x="1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A1E10-8A37-344A-9E18-BA5ADD9C83F4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P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E935-F38F-BA47-9727-41F46DCDAFA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91933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F08DF-DE75-8B44-81B8-2B007F0F94D5}" type="slidenum">
              <a:rPr lang="fr-GP" smtClean="0"/>
              <a:t>1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74543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3041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42651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53137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16945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2069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52696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79136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64685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72959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96947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74704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0CB5-1969-8940-9C1E-A5C434CF0098}" type="datetimeFigureOut">
              <a:rPr lang="fr-GP" smtClean="0"/>
              <a:t>07/08/2023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5160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0C467A-9EDF-89F0-0C5E-9544D63E3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8238" r="20345" b="15300"/>
          <a:stretch/>
        </p:blipFill>
        <p:spPr>
          <a:xfrm rot="16200000">
            <a:off x="3348408" y="216272"/>
            <a:ext cx="7559675" cy="7127132"/>
          </a:xfrm>
          <a:prstGeom prst="rect">
            <a:avLst/>
          </a:prstGeom>
        </p:spPr>
      </p:pic>
      <p:pic>
        <p:nvPicPr>
          <p:cNvPr id="3" name="Image 2" descr="Une image contenant habits, garçon, sourire, personne&#10;&#10;Description générée automatiquement">
            <a:extLst>
              <a:ext uri="{FF2B5EF4-FFF2-40B4-BE49-F238E27FC236}">
                <a16:creationId xmlns:a16="http://schemas.microsoft.com/office/drawing/2014/main" id="{41BDA873-77A0-E806-1688-45B74EAFA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71" y="2497820"/>
            <a:ext cx="2827579" cy="17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58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7" id="{EAB6F588-B84D-2145-BA03-1723BE97CE61}" vid="{B77874DE-0466-0248-BB2D-9235F6EF58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1</Words>
  <Application>Microsoft Macintosh PowerPoint</Application>
  <PresentationFormat>Personnalisé</PresentationFormat>
  <Paragraphs>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4</cp:revision>
  <dcterms:created xsi:type="dcterms:W3CDTF">2023-08-05T11:26:26Z</dcterms:created>
  <dcterms:modified xsi:type="dcterms:W3CDTF">2023-08-07T11:04:50Z</dcterms:modified>
</cp:coreProperties>
</file>