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979" r:id="rId2"/>
    <p:sldId id="980" r:id="rId3"/>
    <p:sldId id="973" r:id="rId4"/>
    <p:sldId id="974" r:id="rId5"/>
    <p:sldId id="975" r:id="rId6"/>
    <p:sldId id="976" r:id="rId7"/>
    <p:sldId id="983" r:id="rId8"/>
    <p:sldId id="984" r:id="rId9"/>
    <p:sldId id="977" r:id="rId10"/>
    <p:sldId id="978" r:id="rId11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86"/>
    <a:srgbClr val="FEEE8A"/>
    <a:srgbClr val="D2EE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40"/>
  </p:normalViewPr>
  <p:slideViewPr>
    <p:cSldViewPr snapToGrid="0" snapToObjects="1">
      <p:cViewPr>
        <p:scale>
          <a:sx n="104" d="100"/>
          <a:sy n="104" d="100"/>
        </p:scale>
        <p:origin x="552" y="-2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D2EEA3"/>
          </a:solidFill>
          <a:ln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D2EE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33401"/>
              </p:ext>
            </p:extLst>
          </p:nvPr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056831"/>
              </p:ext>
            </p:extLst>
          </p:nvPr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547459"/>
              </p:ext>
            </p:extLst>
          </p:nvPr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570598"/>
              </p:ext>
            </p:extLst>
          </p:nvPr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051196"/>
              </p:ext>
            </p:extLst>
          </p:nvPr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475135"/>
              </p:ext>
            </p:extLst>
          </p:nvPr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443565"/>
              </p:ext>
            </p:extLst>
          </p:nvPr>
        </p:nvGraphicFramePr>
        <p:xfrm>
          <a:off x="601291" y="79569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D2EEA3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D2EEA3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D2EEA3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D2EEA3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17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CB95"/>
          </a:solidFill>
          <a:ln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5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0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D2EEA3"/>
          </a:solidFill>
          <a:ln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563810"/>
              </p:ext>
            </p:extLst>
          </p:nvPr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62671"/>
              </p:ext>
            </p:extLst>
          </p:nvPr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256076"/>
              </p:ext>
            </p:extLst>
          </p:nvPr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940047"/>
              </p:ext>
            </p:extLst>
          </p:nvPr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249938"/>
              </p:ext>
            </p:extLst>
          </p:nvPr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212268"/>
              </p:ext>
            </p:extLst>
          </p:nvPr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2EEA3"/>
          </a:solidFill>
          <a:ln w="25400"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101508"/>
              </p:ext>
            </p:extLst>
          </p:nvPr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D2EEA3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72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EAF382"/>
          </a:solidFill>
          <a:ln>
            <a:solidFill>
              <a:srgbClr val="EAF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EBF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5082"/>
              </p:ext>
            </p:extLst>
          </p:nvPr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1,2,3 Parcours EDL, page 56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EPS (œufs, plans)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Évaluation homophones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24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EAF283"/>
          </a:solidFill>
          <a:ln>
            <a:solidFill>
              <a:srgbClr val="EAF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55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EEE8A"/>
          </a:solidFill>
          <a:ln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EEE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34783"/>
              </p:ext>
            </p:extLst>
          </p:nvPr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E8A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E8A"/>
                          </a:solidFill>
                          <a:latin typeface="+mj-lt"/>
                        </a:rPr>
                        <a:t>◼︎</a:t>
                      </a:r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1,2,3 Parcours EDL, page 56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E8A"/>
                          </a:solidFill>
                          <a:latin typeface="+mj-lt"/>
                        </a:rPr>
                        <a:t>◼︎</a:t>
                      </a:r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EPS (œufs, plans)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E8A"/>
                          </a:solidFill>
                          <a:latin typeface="+mn-lt"/>
                          <a:ea typeface="+mn-ea"/>
                          <a:cs typeface="+mn-cs"/>
                        </a:rPr>
                        <a:t>◼︎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Évaluation homophones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E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61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EEE8A"/>
          </a:solidFill>
          <a:ln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E8A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23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D686"/>
          </a:solidFill>
          <a:ln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D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531309"/>
              </p:ext>
            </p:extLst>
          </p:nvPr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83165"/>
              </p:ext>
            </p:extLst>
          </p:nvPr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85411"/>
              </p:ext>
            </p:extLst>
          </p:nvPr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61365"/>
              </p:ext>
            </p:extLst>
          </p:nvPr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634604"/>
              </p:ext>
            </p:extLst>
          </p:nvPr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3495"/>
              </p:ext>
            </p:extLst>
          </p:nvPr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899982"/>
              </p:ext>
            </p:extLst>
          </p:nvPr>
        </p:nvGraphicFramePr>
        <p:xfrm>
          <a:off x="601291" y="857478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D686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D686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D686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D686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61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D686"/>
          </a:solidFill>
          <a:ln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57372"/>
              </p:ext>
            </p:extLst>
          </p:nvPr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001065"/>
              </p:ext>
            </p:extLst>
          </p:nvPr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53537"/>
              </p:ext>
            </p:extLst>
          </p:nvPr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41151"/>
              </p:ext>
            </p:extLst>
          </p:nvPr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31593"/>
              </p:ext>
            </p:extLst>
          </p:nvPr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76541"/>
              </p:ext>
            </p:extLst>
          </p:nvPr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686"/>
          </a:solidFill>
          <a:ln w="25400"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914685"/>
              </p:ext>
            </p:extLst>
          </p:nvPr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D686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221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CB95"/>
          </a:solidFill>
          <a:ln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C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27665"/>
              </p:ext>
            </p:extLst>
          </p:nvPr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5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4669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30</TotalTime>
  <Words>2740</Words>
  <Application>Microsoft Macintosh PowerPoint</Application>
  <PresentationFormat>Personnalisé</PresentationFormat>
  <Paragraphs>615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KG Miss Kindergarten</vt:lpstr>
      <vt:lpstr>WATERMELONFAMILY-THIN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</cp:revision>
  <dcterms:created xsi:type="dcterms:W3CDTF">2023-08-24T10:29:14Z</dcterms:created>
  <dcterms:modified xsi:type="dcterms:W3CDTF">2024-07-07T13:16:53Z</dcterms:modified>
</cp:coreProperties>
</file>